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97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image" Target="../media/image5.jpg"/><Relationship Id="rId5" Type="http://schemas.openxmlformats.org/officeDocument/2006/relationships/hyperlink" Target="https://rts.vents.co.uk/blog/tag/background-ventilation/" TargetMode="External"/><Relationship Id="rId4" Type="http://schemas.openxmlformats.org/officeDocument/2006/relationships/image" Target="../media/image8.jpg"/></Relationships>
</file>

<file path=ppt/diagrams/_rels/data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stockphoto.com/illustrations/number-70" TargetMode="External"/><Relationship Id="rId1" Type="http://schemas.openxmlformats.org/officeDocument/2006/relationships/image" Target="../media/image9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image" Target="../media/image5.jpg"/><Relationship Id="rId5" Type="http://schemas.openxmlformats.org/officeDocument/2006/relationships/hyperlink" Target="https://rts.vents.co.uk/blog/tag/background-ventilation/" TargetMode="External"/><Relationship Id="rId4" Type="http://schemas.openxmlformats.org/officeDocument/2006/relationships/image" Target="../media/image8.jpg"/></Relationships>
</file>

<file path=ppt/diagrams/_rels/drawing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stockphoto.com/illustrations/number-70" TargetMode="External"/><Relationship Id="rId1" Type="http://schemas.openxmlformats.org/officeDocument/2006/relationships/image" Target="../media/image9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02F2E8-B83D-4935-AFCD-4F9B71F557E9}" type="doc">
      <dgm:prSet loTypeId="urn:microsoft.com/office/officeart/2005/8/layout/radial4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C45F7FA-0964-4AAD-BF0D-0F7A1675245D}">
      <dgm:prSet phldrT="[Text]"/>
      <dgm:spPr/>
      <dgm:t>
        <a:bodyPr/>
        <a:lstStyle/>
        <a:p>
          <a:r>
            <a:rPr lang="en-US" dirty="0"/>
            <a:t>Return of Normal Seasons</a:t>
          </a:r>
        </a:p>
      </dgm:t>
    </dgm:pt>
    <dgm:pt modelId="{39F4AC62-3E9E-418C-A4FA-5D4E5B891B94}" type="parTrans" cxnId="{71F64B46-8350-4348-8FA3-29D9F6C9C8D0}">
      <dgm:prSet/>
      <dgm:spPr/>
      <dgm:t>
        <a:bodyPr/>
        <a:lstStyle/>
        <a:p>
          <a:endParaRPr lang="en-US"/>
        </a:p>
      </dgm:t>
    </dgm:pt>
    <dgm:pt modelId="{41D79E05-521B-479C-A156-E6018C446B1B}" type="sibTrans" cxnId="{71F64B46-8350-4348-8FA3-29D9F6C9C8D0}">
      <dgm:prSet/>
      <dgm:spPr/>
      <dgm:t>
        <a:bodyPr/>
        <a:lstStyle/>
        <a:p>
          <a:endParaRPr lang="en-US"/>
        </a:p>
      </dgm:t>
    </dgm:pt>
    <dgm:pt modelId="{BF33F02E-B0FB-49DC-93CA-BDD8AC20FC2A}">
      <dgm:prSet phldrT="[Text]"/>
      <dgm:spPr/>
      <dgm:t>
        <a:bodyPr/>
        <a:lstStyle/>
        <a:p>
          <a:r>
            <a:rPr lang="en-US" dirty="0"/>
            <a:t>Plan A</a:t>
          </a:r>
        </a:p>
      </dgm:t>
    </dgm:pt>
    <dgm:pt modelId="{F1B3D961-A469-4406-B586-05925E1E13BB}" type="parTrans" cxnId="{6C9FF2E3-D75E-4107-8822-E994DCE680A9}">
      <dgm:prSet/>
      <dgm:spPr/>
      <dgm:t>
        <a:bodyPr/>
        <a:lstStyle/>
        <a:p>
          <a:endParaRPr lang="en-US"/>
        </a:p>
      </dgm:t>
    </dgm:pt>
    <dgm:pt modelId="{6FDB68F2-D1AB-4123-A0FF-5BB8EB566051}" type="sibTrans" cxnId="{6C9FF2E3-D75E-4107-8822-E994DCE680A9}">
      <dgm:prSet/>
      <dgm:spPr/>
      <dgm:t>
        <a:bodyPr/>
        <a:lstStyle/>
        <a:p>
          <a:endParaRPr lang="en-US"/>
        </a:p>
      </dgm:t>
    </dgm:pt>
    <dgm:pt modelId="{0AE4E249-21CD-4B74-A2DF-48220C4B8FF7}">
      <dgm:prSet phldrT="[Text]"/>
      <dgm:spPr/>
      <dgm:t>
        <a:bodyPr/>
        <a:lstStyle/>
        <a:p>
          <a:r>
            <a:rPr lang="en-US" dirty="0"/>
            <a:t>Plan B</a:t>
          </a:r>
        </a:p>
      </dgm:t>
    </dgm:pt>
    <dgm:pt modelId="{C3EE0208-D7AB-4601-B0DB-6006187291BB}" type="parTrans" cxnId="{FA0314A2-4543-440E-B624-41BF073E9BF9}">
      <dgm:prSet/>
      <dgm:spPr/>
      <dgm:t>
        <a:bodyPr/>
        <a:lstStyle/>
        <a:p>
          <a:endParaRPr lang="en-US"/>
        </a:p>
      </dgm:t>
    </dgm:pt>
    <dgm:pt modelId="{68654C81-B629-4979-820D-37DB61359E24}" type="sibTrans" cxnId="{FA0314A2-4543-440E-B624-41BF073E9BF9}">
      <dgm:prSet/>
      <dgm:spPr/>
      <dgm:t>
        <a:bodyPr/>
        <a:lstStyle/>
        <a:p>
          <a:endParaRPr lang="en-US"/>
        </a:p>
      </dgm:t>
    </dgm:pt>
    <dgm:pt modelId="{CA847988-2175-418C-B27B-A7E50204D2E9}" type="pres">
      <dgm:prSet presAssocID="{7902F2E8-B83D-4935-AFCD-4F9B71F557E9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269C704-B540-447E-BB59-37B3E3D35DDE}" type="pres">
      <dgm:prSet presAssocID="{3C45F7FA-0964-4AAD-BF0D-0F7A1675245D}" presName="centerShape" presStyleLbl="node0" presStyleIdx="0" presStyleCnt="1"/>
      <dgm:spPr/>
      <dgm:t>
        <a:bodyPr/>
        <a:lstStyle/>
        <a:p>
          <a:endParaRPr lang="en-US"/>
        </a:p>
      </dgm:t>
    </dgm:pt>
    <dgm:pt modelId="{E665ED23-2590-456E-9668-95D0E80EA135}" type="pres">
      <dgm:prSet presAssocID="{F1B3D961-A469-4406-B586-05925E1E13BB}" presName="parTrans" presStyleLbl="bgSibTrans2D1" presStyleIdx="0" presStyleCnt="2"/>
      <dgm:spPr/>
      <dgm:t>
        <a:bodyPr/>
        <a:lstStyle/>
        <a:p>
          <a:endParaRPr lang="en-US"/>
        </a:p>
      </dgm:t>
    </dgm:pt>
    <dgm:pt modelId="{7E93D9CE-E8E3-46CE-B0AB-BC08614034BD}" type="pres">
      <dgm:prSet presAssocID="{BF33F02E-B0FB-49DC-93CA-BDD8AC20FC2A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4A1AE0-3E3C-41B6-93B4-6937A80AED2F}" type="pres">
      <dgm:prSet presAssocID="{C3EE0208-D7AB-4601-B0DB-6006187291BB}" presName="parTrans" presStyleLbl="bgSibTrans2D1" presStyleIdx="1" presStyleCnt="2"/>
      <dgm:spPr/>
      <dgm:t>
        <a:bodyPr/>
        <a:lstStyle/>
        <a:p>
          <a:endParaRPr lang="en-US"/>
        </a:p>
      </dgm:t>
    </dgm:pt>
    <dgm:pt modelId="{6F77961C-0764-469F-BE60-18F3CAA21F8D}" type="pres">
      <dgm:prSet presAssocID="{0AE4E249-21CD-4B74-A2DF-48220C4B8FF7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7498DA4-AF3A-4134-97EB-391D44DE8DA5}" type="presOf" srcId="{3C45F7FA-0964-4AAD-BF0D-0F7A1675245D}" destId="{3269C704-B540-447E-BB59-37B3E3D35DDE}" srcOrd="0" destOrd="0" presId="urn:microsoft.com/office/officeart/2005/8/layout/radial4"/>
    <dgm:cxn modelId="{FA0314A2-4543-440E-B624-41BF073E9BF9}" srcId="{3C45F7FA-0964-4AAD-BF0D-0F7A1675245D}" destId="{0AE4E249-21CD-4B74-A2DF-48220C4B8FF7}" srcOrd="1" destOrd="0" parTransId="{C3EE0208-D7AB-4601-B0DB-6006187291BB}" sibTransId="{68654C81-B629-4979-820D-37DB61359E24}"/>
    <dgm:cxn modelId="{C21944BD-1950-4BB4-9C35-D029BE83391C}" type="presOf" srcId="{BF33F02E-B0FB-49DC-93CA-BDD8AC20FC2A}" destId="{7E93D9CE-E8E3-46CE-B0AB-BC08614034BD}" srcOrd="0" destOrd="0" presId="urn:microsoft.com/office/officeart/2005/8/layout/radial4"/>
    <dgm:cxn modelId="{71F64B46-8350-4348-8FA3-29D9F6C9C8D0}" srcId="{7902F2E8-B83D-4935-AFCD-4F9B71F557E9}" destId="{3C45F7FA-0964-4AAD-BF0D-0F7A1675245D}" srcOrd="0" destOrd="0" parTransId="{39F4AC62-3E9E-418C-A4FA-5D4E5B891B94}" sibTransId="{41D79E05-521B-479C-A156-E6018C446B1B}"/>
    <dgm:cxn modelId="{1E3E74BB-9770-4511-A5C4-03917544CDD7}" type="presOf" srcId="{7902F2E8-B83D-4935-AFCD-4F9B71F557E9}" destId="{CA847988-2175-418C-B27B-A7E50204D2E9}" srcOrd="0" destOrd="0" presId="urn:microsoft.com/office/officeart/2005/8/layout/radial4"/>
    <dgm:cxn modelId="{C9254418-3646-46E1-9061-C53290CEC459}" type="presOf" srcId="{F1B3D961-A469-4406-B586-05925E1E13BB}" destId="{E665ED23-2590-456E-9668-95D0E80EA135}" srcOrd="0" destOrd="0" presId="urn:microsoft.com/office/officeart/2005/8/layout/radial4"/>
    <dgm:cxn modelId="{6C9FF2E3-D75E-4107-8822-E994DCE680A9}" srcId="{3C45F7FA-0964-4AAD-BF0D-0F7A1675245D}" destId="{BF33F02E-B0FB-49DC-93CA-BDD8AC20FC2A}" srcOrd="0" destOrd="0" parTransId="{F1B3D961-A469-4406-B586-05925E1E13BB}" sibTransId="{6FDB68F2-D1AB-4123-A0FF-5BB8EB566051}"/>
    <dgm:cxn modelId="{F921BCC9-3ED3-49A0-B1C4-A7F44DF20B6C}" type="presOf" srcId="{0AE4E249-21CD-4B74-A2DF-48220C4B8FF7}" destId="{6F77961C-0764-469F-BE60-18F3CAA21F8D}" srcOrd="0" destOrd="0" presId="urn:microsoft.com/office/officeart/2005/8/layout/radial4"/>
    <dgm:cxn modelId="{ACF2B928-E6BF-4C94-9C4F-D532B949F510}" type="presOf" srcId="{C3EE0208-D7AB-4601-B0DB-6006187291BB}" destId="{F54A1AE0-3E3C-41B6-93B4-6937A80AED2F}" srcOrd="0" destOrd="0" presId="urn:microsoft.com/office/officeart/2005/8/layout/radial4"/>
    <dgm:cxn modelId="{FB0AAB69-9D21-4FC7-8D47-6EE80E4B4D50}" type="presParOf" srcId="{CA847988-2175-418C-B27B-A7E50204D2E9}" destId="{3269C704-B540-447E-BB59-37B3E3D35DDE}" srcOrd="0" destOrd="0" presId="urn:microsoft.com/office/officeart/2005/8/layout/radial4"/>
    <dgm:cxn modelId="{2DC71E23-A660-4D10-988D-4981E22D943C}" type="presParOf" srcId="{CA847988-2175-418C-B27B-A7E50204D2E9}" destId="{E665ED23-2590-456E-9668-95D0E80EA135}" srcOrd="1" destOrd="0" presId="urn:microsoft.com/office/officeart/2005/8/layout/radial4"/>
    <dgm:cxn modelId="{1B32ED7E-D6FB-44DB-91BA-E5242D3BB461}" type="presParOf" srcId="{CA847988-2175-418C-B27B-A7E50204D2E9}" destId="{7E93D9CE-E8E3-46CE-B0AB-BC08614034BD}" srcOrd="2" destOrd="0" presId="urn:microsoft.com/office/officeart/2005/8/layout/radial4"/>
    <dgm:cxn modelId="{A274F484-FA7A-42BC-846C-837D77ADA31B}" type="presParOf" srcId="{CA847988-2175-418C-B27B-A7E50204D2E9}" destId="{F54A1AE0-3E3C-41B6-93B4-6937A80AED2F}" srcOrd="3" destOrd="0" presId="urn:microsoft.com/office/officeart/2005/8/layout/radial4"/>
    <dgm:cxn modelId="{8B3B87AA-92F0-469E-8C0F-9F2CA309AB37}" type="presParOf" srcId="{CA847988-2175-418C-B27B-A7E50204D2E9}" destId="{6F77961C-0764-469F-BE60-18F3CAA21F8D}" srcOrd="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AC32561-5900-487E-9921-E029FF62C997}" type="doc">
      <dgm:prSet loTypeId="urn:microsoft.com/office/officeart/2008/layout/AlternatingPictureBlock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3063855-E04A-401B-A94A-D2F0D87D2239}">
      <dgm:prSet phldrT="[Text]" custT="1"/>
      <dgm:spPr/>
      <dgm:t>
        <a:bodyPr/>
        <a:lstStyle/>
        <a:p>
          <a:r>
            <a:rPr lang="en-US" sz="2000" dirty="0"/>
            <a:t>Incentives for vaccinated teams (&gt;70%) </a:t>
          </a:r>
          <a:r>
            <a:rPr lang="en-US" sz="2000" b="1" dirty="0"/>
            <a:t>&amp;</a:t>
          </a:r>
          <a:r>
            <a:rPr lang="en-US" sz="2000" dirty="0"/>
            <a:t> individuals</a:t>
          </a:r>
        </a:p>
      </dgm:t>
    </dgm:pt>
    <dgm:pt modelId="{16320C38-DC63-43CE-B72A-3413915C15A5}" type="parTrans" cxnId="{6BD612BB-4464-4DC0-B7FD-77E249FBA3F1}">
      <dgm:prSet/>
      <dgm:spPr/>
      <dgm:t>
        <a:bodyPr/>
        <a:lstStyle/>
        <a:p>
          <a:endParaRPr lang="en-US"/>
        </a:p>
      </dgm:t>
    </dgm:pt>
    <dgm:pt modelId="{E62B5741-FB70-45D8-A4B1-72687A8C36F3}" type="sibTrans" cxnId="{6BD612BB-4464-4DC0-B7FD-77E249FBA3F1}">
      <dgm:prSet/>
      <dgm:spPr/>
      <dgm:t>
        <a:bodyPr/>
        <a:lstStyle/>
        <a:p>
          <a:endParaRPr lang="en-US"/>
        </a:p>
      </dgm:t>
    </dgm:pt>
    <dgm:pt modelId="{F67B0C05-C4B1-43DB-BA2A-5F1BD319D4F3}">
      <dgm:prSet custT="1"/>
      <dgm:spPr/>
      <dgm:t>
        <a:bodyPr/>
        <a:lstStyle/>
        <a:p>
          <a:r>
            <a:rPr lang="en-US" sz="1600" dirty="0"/>
            <a:t>No disruption of game schedules if 70% of team is vaccinated</a:t>
          </a:r>
        </a:p>
      </dgm:t>
    </dgm:pt>
    <dgm:pt modelId="{6EC391C8-04A0-4C1E-BD4C-25AFB16520EB}" type="parTrans" cxnId="{F209A9B1-5F2D-4C09-AC77-2E1633547C73}">
      <dgm:prSet/>
      <dgm:spPr/>
      <dgm:t>
        <a:bodyPr/>
        <a:lstStyle/>
        <a:p>
          <a:endParaRPr lang="en-US"/>
        </a:p>
      </dgm:t>
    </dgm:pt>
    <dgm:pt modelId="{C67044CB-CAF4-4AB2-A247-4FDD6F19B8A5}" type="sibTrans" cxnId="{F209A9B1-5F2D-4C09-AC77-2E1633547C73}">
      <dgm:prSet/>
      <dgm:spPr/>
      <dgm:t>
        <a:bodyPr/>
        <a:lstStyle/>
        <a:p>
          <a:endParaRPr lang="en-US"/>
        </a:p>
      </dgm:t>
    </dgm:pt>
    <dgm:pt modelId="{0A831360-F254-4CE4-8292-BCEDE62EC1E5}">
      <dgm:prSet custT="1"/>
      <dgm:spPr/>
      <dgm:t>
        <a:bodyPr/>
        <a:lstStyle/>
        <a:p>
          <a:r>
            <a:rPr lang="en-US" sz="1600" dirty="0"/>
            <a:t>No quarantine for vaccinated individuals </a:t>
          </a:r>
          <a:r>
            <a:rPr lang="en-US" sz="1600" i="1" dirty="0"/>
            <a:t>(unless symptomatic)</a:t>
          </a:r>
        </a:p>
      </dgm:t>
    </dgm:pt>
    <dgm:pt modelId="{67CBD2F0-386B-45F7-AAB5-E7B56E0E5B55}" type="parTrans" cxnId="{ABDC3DEC-5FB7-440E-B91F-E58917432440}">
      <dgm:prSet/>
      <dgm:spPr/>
      <dgm:t>
        <a:bodyPr/>
        <a:lstStyle/>
        <a:p>
          <a:endParaRPr lang="en-US"/>
        </a:p>
      </dgm:t>
    </dgm:pt>
    <dgm:pt modelId="{8D530E52-9235-488B-84AD-8559B88AA620}" type="sibTrans" cxnId="{ABDC3DEC-5FB7-440E-B91F-E58917432440}">
      <dgm:prSet/>
      <dgm:spPr/>
      <dgm:t>
        <a:bodyPr/>
        <a:lstStyle/>
        <a:p>
          <a:endParaRPr lang="en-US"/>
        </a:p>
      </dgm:t>
    </dgm:pt>
    <dgm:pt modelId="{7133F8F2-5001-47C0-B816-E4763856AD71}">
      <dgm:prSet custT="1"/>
      <dgm:spPr/>
      <dgm:t>
        <a:bodyPr/>
        <a:lstStyle/>
        <a:p>
          <a:r>
            <a:rPr lang="en-US" sz="1600" dirty="0"/>
            <a:t>No phased in protocol</a:t>
          </a:r>
        </a:p>
      </dgm:t>
    </dgm:pt>
    <dgm:pt modelId="{AC6CA53C-1D77-4545-A588-E9A82B433EF7}" type="parTrans" cxnId="{874B3FCD-4371-4FBE-B4EB-AFA867861FDE}">
      <dgm:prSet/>
      <dgm:spPr/>
      <dgm:t>
        <a:bodyPr/>
        <a:lstStyle/>
        <a:p>
          <a:endParaRPr lang="en-US"/>
        </a:p>
      </dgm:t>
    </dgm:pt>
    <dgm:pt modelId="{8B9CC433-6CC8-4E0B-9293-3F678E9ABFAF}" type="sibTrans" cxnId="{874B3FCD-4371-4FBE-B4EB-AFA867861FDE}">
      <dgm:prSet/>
      <dgm:spPr/>
      <dgm:t>
        <a:bodyPr/>
        <a:lstStyle/>
        <a:p>
          <a:endParaRPr lang="en-US"/>
        </a:p>
      </dgm:t>
    </dgm:pt>
    <dgm:pt modelId="{696D61F0-91B0-4ADE-B831-0159C63591ED}">
      <dgm:prSet custT="1"/>
      <dgm:spPr/>
      <dgm:t>
        <a:bodyPr/>
        <a:lstStyle/>
        <a:p>
          <a:r>
            <a:rPr lang="en-US" sz="1600" dirty="0"/>
            <a:t>No surveillance or pregame testing </a:t>
          </a:r>
          <a:r>
            <a:rPr lang="en-US" sz="1600" i="1" dirty="0"/>
            <a:t>(unless symptomatic)</a:t>
          </a:r>
        </a:p>
      </dgm:t>
    </dgm:pt>
    <dgm:pt modelId="{2865340E-0D32-429F-879A-02D39134712C}" type="parTrans" cxnId="{C85ED646-586E-4F4F-AD91-21169FCD9160}">
      <dgm:prSet/>
      <dgm:spPr/>
      <dgm:t>
        <a:bodyPr/>
        <a:lstStyle/>
        <a:p>
          <a:endParaRPr lang="en-US"/>
        </a:p>
      </dgm:t>
    </dgm:pt>
    <dgm:pt modelId="{B1F88D5A-A754-464F-A1EE-3C40D56EDDEC}" type="sibTrans" cxnId="{C85ED646-586E-4F4F-AD91-21169FCD9160}">
      <dgm:prSet/>
      <dgm:spPr/>
      <dgm:t>
        <a:bodyPr/>
        <a:lstStyle/>
        <a:p>
          <a:endParaRPr lang="en-US"/>
        </a:p>
      </dgm:t>
    </dgm:pt>
    <dgm:pt modelId="{26D716BB-FFE9-45E1-8835-4F80A7B4F2DC}">
      <dgm:prSet custT="1"/>
      <dgm:spPr/>
      <dgm:t>
        <a:bodyPr/>
        <a:lstStyle/>
        <a:p>
          <a:r>
            <a:rPr lang="en-US" sz="1600" dirty="0"/>
            <a:t>No mask requirements</a:t>
          </a:r>
        </a:p>
      </dgm:t>
    </dgm:pt>
    <dgm:pt modelId="{62FA9530-7C51-4603-B61A-5923F7002ECB}" type="parTrans" cxnId="{2BA4DEB6-568B-445A-8213-7F42BDE507DC}">
      <dgm:prSet/>
      <dgm:spPr/>
      <dgm:t>
        <a:bodyPr/>
        <a:lstStyle/>
        <a:p>
          <a:endParaRPr lang="en-US"/>
        </a:p>
      </dgm:t>
    </dgm:pt>
    <dgm:pt modelId="{57C57DAC-8AC8-4F2C-A7C0-3EBFBB96011C}" type="sibTrans" cxnId="{2BA4DEB6-568B-445A-8213-7F42BDE507DC}">
      <dgm:prSet/>
      <dgm:spPr/>
      <dgm:t>
        <a:bodyPr/>
        <a:lstStyle/>
        <a:p>
          <a:endParaRPr lang="en-US"/>
        </a:p>
      </dgm:t>
    </dgm:pt>
    <dgm:pt modelId="{4CE34CB9-94C0-414D-A5C0-92A6FF9CF58A}">
      <dgm:prSet custT="1"/>
      <dgm:spPr/>
      <dgm:t>
        <a:bodyPr/>
        <a:lstStyle/>
        <a:p>
          <a:r>
            <a:rPr lang="en-US" sz="1600" dirty="0"/>
            <a:t>No travel restrictions</a:t>
          </a:r>
        </a:p>
      </dgm:t>
    </dgm:pt>
    <dgm:pt modelId="{16D5A3D5-FCBC-4440-A984-CDF5114345D9}" type="parTrans" cxnId="{4BDCCBF4-81D4-47DF-901C-3AF4A1C62C7B}">
      <dgm:prSet/>
      <dgm:spPr/>
      <dgm:t>
        <a:bodyPr/>
        <a:lstStyle/>
        <a:p>
          <a:endParaRPr lang="en-US"/>
        </a:p>
      </dgm:t>
    </dgm:pt>
    <dgm:pt modelId="{8621E4ED-5AEB-4859-9D76-BC98F1843234}" type="sibTrans" cxnId="{4BDCCBF4-81D4-47DF-901C-3AF4A1C62C7B}">
      <dgm:prSet/>
      <dgm:spPr/>
      <dgm:t>
        <a:bodyPr/>
        <a:lstStyle/>
        <a:p>
          <a:endParaRPr lang="en-US"/>
        </a:p>
      </dgm:t>
    </dgm:pt>
    <dgm:pt modelId="{CADD62A4-3F09-4FFC-B34D-C5C93F07806D}" type="pres">
      <dgm:prSet presAssocID="{BAC32561-5900-487E-9921-E029FF62C99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090C13B-3B64-4B55-9E2A-D0D0BC208390}" type="pres">
      <dgm:prSet presAssocID="{F3063855-E04A-401B-A94A-D2F0D87D2239}" presName="comp" presStyleCnt="0"/>
      <dgm:spPr/>
    </dgm:pt>
    <dgm:pt modelId="{E53FE49F-53BB-4FB6-AFD4-57B38D0BD30C}" type="pres">
      <dgm:prSet presAssocID="{F3063855-E04A-401B-A94A-D2F0D87D2239}" presName="rect2" presStyleLbl="node1" presStyleIdx="0" presStyleCnt="1" custScaleY="114418" custLinFactNeighborX="-551" custLinFactNeighborY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80BD90-8282-4654-8A9F-C011EFF9AE0A}" type="pres">
      <dgm:prSet presAssocID="{F3063855-E04A-401B-A94A-D2F0D87D2239}" presName="rect1" presStyleLbl="lnNode1" presStyleIdx="0" presStyleCnt="1"/>
      <dgm:spPr>
        <a:blipFill dpi="0" rotWithShape="1">
          <a:blip xmlns:r="http://schemas.openxmlformats.org/officeDocument/2006/relationships" r:embed="rId1"/>
          <a:srcRect/>
          <a:stretch>
            <a:fillRect l="762" t="804" r="-12762" b="-804"/>
          </a:stretch>
        </a:blipFill>
      </dgm:spPr>
    </dgm:pt>
  </dgm:ptLst>
  <dgm:cxnLst>
    <dgm:cxn modelId="{D0DD2CE0-2908-4C4D-891F-C19A4E432144}" type="presOf" srcId="{4CE34CB9-94C0-414D-A5C0-92A6FF9CF58A}" destId="{E53FE49F-53BB-4FB6-AFD4-57B38D0BD30C}" srcOrd="0" destOrd="6" presId="urn:microsoft.com/office/officeart/2008/layout/AlternatingPictureBlocks"/>
    <dgm:cxn modelId="{F209A9B1-5F2D-4C09-AC77-2E1633547C73}" srcId="{F3063855-E04A-401B-A94A-D2F0D87D2239}" destId="{F67B0C05-C4B1-43DB-BA2A-5F1BD319D4F3}" srcOrd="0" destOrd="0" parTransId="{6EC391C8-04A0-4C1E-BD4C-25AFB16520EB}" sibTransId="{C67044CB-CAF4-4AB2-A247-4FDD6F19B8A5}"/>
    <dgm:cxn modelId="{2BA4DEB6-568B-445A-8213-7F42BDE507DC}" srcId="{F3063855-E04A-401B-A94A-D2F0D87D2239}" destId="{26D716BB-FFE9-45E1-8835-4F80A7B4F2DC}" srcOrd="4" destOrd="0" parTransId="{62FA9530-7C51-4603-B61A-5923F7002ECB}" sibTransId="{57C57DAC-8AC8-4F2C-A7C0-3EBFBB96011C}"/>
    <dgm:cxn modelId="{C85ED646-586E-4F4F-AD91-21169FCD9160}" srcId="{F3063855-E04A-401B-A94A-D2F0D87D2239}" destId="{696D61F0-91B0-4ADE-B831-0159C63591ED}" srcOrd="3" destOrd="0" parTransId="{2865340E-0D32-429F-879A-02D39134712C}" sibTransId="{B1F88D5A-A754-464F-A1EE-3C40D56EDDEC}"/>
    <dgm:cxn modelId="{AD88EFAA-377D-4802-9227-B000CD3280CA}" type="presOf" srcId="{F67B0C05-C4B1-43DB-BA2A-5F1BD319D4F3}" destId="{E53FE49F-53BB-4FB6-AFD4-57B38D0BD30C}" srcOrd="0" destOrd="1" presId="urn:microsoft.com/office/officeart/2008/layout/AlternatingPictureBlocks"/>
    <dgm:cxn modelId="{ABDC3DEC-5FB7-440E-B91F-E58917432440}" srcId="{F3063855-E04A-401B-A94A-D2F0D87D2239}" destId="{0A831360-F254-4CE4-8292-BCEDE62EC1E5}" srcOrd="1" destOrd="0" parTransId="{67CBD2F0-386B-45F7-AAB5-E7B56E0E5B55}" sibTransId="{8D530E52-9235-488B-84AD-8559B88AA620}"/>
    <dgm:cxn modelId="{F47424C6-2BC2-4B10-8BE3-34BE3A843481}" type="presOf" srcId="{26D716BB-FFE9-45E1-8835-4F80A7B4F2DC}" destId="{E53FE49F-53BB-4FB6-AFD4-57B38D0BD30C}" srcOrd="0" destOrd="5" presId="urn:microsoft.com/office/officeart/2008/layout/AlternatingPictureBlocks"/>
    <dgm:cxn modelId="{403F5BCB-0E38-4539-96AD-C3382DFE5BC5}" type="presOf" srcId="{0A831360-F254-4CE4-8292-BCEDE62EC1E5}" destId="{E53FE49F-53BB-4FB6-AFD4-57B38D0BD30C}" srcOrd="0" destOrd="2" presId="urn:microsoft.com/office/officeart/2008/layout/AlternatingPictureBlocks"/>
    <dgm:cxn modelId="{E43D23FB-48B7-41F7-B7E1-F1CC4F9A3910}" type="presOf" srcId="{BAC32561-5900-487E-9921-E029FF62C997}" destId="{CADD62A4-3F09-4FFC-B34D-C5C93F07806D}" srcOrd="0" destOrd="0" presId="urn:microsoft.com/office/officeart/2008/layout/AlternatingPictureBlocks"/>
    <dgm:cxn modelId="{6BD612BB-4464-4DC0-B7FD-77E249FBA3F1}" srcId="{BAC32561-5900-487E-9921-E029FF62C997}" destId="{F3063855-E04A-401B-A94A-D2F0D87D2239}" srcOrd="0" destOrd="0" parTransId="{16320C38-DC63-43CE-B72A-3413915C15A5}" sibTransId="{E62B5741-FB70-45D8-A4B1-72687A8C36F3}"/>
    <dgm:cxn modelId="{2CE8A784-CCD1-4B89-9A61-9940F434CE64}" type="presOf" srcId="{F3063855-E04A-401B-A94A-D2F0D87D2239}" destId="{E53FE49F-53BB-4FB6-AFD4-57B38D0BD30C}" srcOrd="0" destOrd="0" presId="urn:microsoft.com/office/officeart/2008/layout/AlternatingPictureBlocks"/>
    <dgm:cxn modelId="{874B3FCD-4371-4FBE-B4EB-AFA867861FDE}" srcId="{F3063855-E04A-401B-A94A-D2F0D87D2239}" destId="{7133F8F2-5001-47C0-B816-E4763856AD71}" srcOrd="2" destOrd="0" parTransId="{AC6CA53C-1D77-4545-A588-E9A82B433EF7}" sibTransId="{8B9CC433-6CC8-4E0B-9293-3F678E9ABFAF}"/>
    <dgm:cxn modelId="{4BDCCBF4-81D4-47DF-901C-3AF4A1C62C7B}" srcId="{F3063855-E04A-401B-A94A-D2F0D87D2239}" destId="{4CE34CB9-94C0-414D-A5C0-92A6FF9CF58A}" srcOrd="5" destOrd="0" parTransId="{16D5A3D5-FCBC-4440-A984-CDF5114345D9}" sibTransId="{8621E4ED-5AEB-4859-9D76-BC98F1843234}"/>
    <dgm:cxn modelId="{31B9F409-FDF3-416C-9AA0-3BF30D405F90}" type="presOf" srcId="{7133F8F2-5001-47C0-B816-E4763856AD71}" destId="{E53FE49F-53BB-4FB6-AFD4-57B38D0BD30C}" srcOrd="0" destOrd="3" presId="urn:microsoft.com/office/officeart/2008/layout/AlternatingPictureBlocks"/>
    <dgm:cxn modelId="{4D99B290-2B5F-4738-ADBC-59AC0E45F834}" type="presOf" srcId="{696D61F0-91B0-4ADE-B831-0159C63591ED}" destId="{E53FE49F-53BB-4FB6-AFD4-57B38D0BD30C}" srcOrd="0" destOrd="4" presId="urn:microsoft.com/office/officeart/2008/layout/AlternatingPictureBlocks"/>
    <dgm:cxn modelId="{2CC5370F-0A31-4158-8D73-21BEE3182DA9}" type="presParOf" srcId="{CADD62A4-3F09-4FFC-B34D-C5C93F07806D}" destId="{A090C13B-3B64-4B55-9E2A-D0D0BC208390}" srcOrd="0" destOrd="0" presId="urn:microsoft.com/office/officeart/2008/layout/AlternatingPictureBlocks"/>
    <dgm:cxn modelId="{C848B6D7-3D68-4F0A-8F66-DC58304ADDE0}" type="presParOf" srcId="{A090C13B-3B64-4B55-9E2A-D0D0BC208390}" destId="{E53FE49F-53BB-4FB6-AFD4-57B38D0BD30C}" srcOrd="0" destOrd="0" presId="urn:microsoft.com/office/officeart/2008/layout/AlternatingPictureBlocks"/>
    <dgm:cxn modelId="{C850C388-5A27-4872-87BC-7A6CCE788A06}" type="presParOf" srcId="{A090C13B-3B64-4B55-9E2A-D0D0BC208390}" destId="{6580BD90-8282-4654-8A9F-C011EFF9AE0A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1CAAD34-45BF-4F60-A69D-D966172E3418}" type="doc">
      <dgm:prSet loTypeId="urn:microsoft.com/office/officeart/2008/layout/AlternatingPictureBlocks" loCatId="list" qsTypeId="urn:microsoft.com/office/officeart/2005/8/quickstyle/simple1" qsCatId="simple" csTypeId="urn:microsoft.com/office/officeart/2005/8/colors/accent1_2" csCatId="accent1" phldr="1"/>
      <dgm:spPr/>
    </dgm:pt>
    <dgm:pt modelId="{C7EBAE39-C8D4-459A-83CB-C4EE4FFEA9D0}">
      <dgm:prSet custT="1"/>
      <dgm:spPr/>
      <dgm:t>
        <a:bodyPr/>
        <a:lstStyle/>
        <a:p>
          <a:r>
            <a:rPr lang="en-US" sz="2400" dirty="0"/>
            <a:t>Will continue to wear masks during practices</a:t>
          </a:r>
        </a:p>
      </dgm:t>
    </dgm:pt>
    <dgm:pt modelId="{CECDD5D5-E2BA-4AA8-B4FE-01571E0A81A7}" type="parTrans" cxnId="{295AB750-3C0C-4B36-87B2-3E8EC67F9173}">
      <dgm:prSet/>
      <dgm:spPr/>
      <dgm:t>
        <a:bodyPr/>
        <a:lstStyle/>
        <a:p>
          <a:endParaRPr lang="en-US"/>
        </a:p>
      </dgm:t>
    </dgm:pt>
    <dgm:pt modelId="{F79F1537-F6A9-4D2F-B63F-ED2721C59304}" type="sibTrans" cxnId="{295AB750-3C0C-4B36-87B2-3E8EC67F9173}">
      <dgm:prSet/>
      <dgm:spPr/>
      <dgm:t>
        <a:bodyPr/>
        <a:lstStyle/>
        <a:p>
          <a:endParaRPr lang="en-US"/>
        </a:p>
      </dgm:t>
    </dgm:pt>
    <dgm:pt modelId="{C45AD166-40A6-435C-9913-F8DF124D2108}">
      <dgm:prSet custT="1"/>
      <dgm:spPr/>
      <dgm:t>
        <a:bodyPr/>
        <a:lstStyle/>
        <a:p>
          <a:r>
            <a:rPr lang="en-US" sz="2000" dirty="0"/>
            <a:t>Maintain testing schedule, </a:t>
          </a:r>
        </a:p>
      </dgm:t>
    </dgm:pt>
    <dgm:pt modelId="{00BC5D79-C4FD-4B9B-9540-D0AB9D8349C4}" type="parTrans" cxnId="{F04436FB-1DEA-43C4-8F50-DA66952C4384}">
      <dgm:prSet/>
      <dgm:spPr/>
      <dgm:t>
        <a:bodyPr/>
        <a:lstStyle/>
        <a:p>
          <a:endParaRPr lang="en-US"/>
        </a:p>
      </dgm:t>
    </dgm:pt>
    <dgm:pt modelId="{828DB1E9-4EB3-4F22-9B1C-85A33BAE5742}" type="sibTrans" cxnId="{F04436FB-1DEA-43C4-8F50-DA66952C4384}">
      <dgm:prSet/>
      <dgm:spPr/>
      <dgm:t>
        <a:bodyPr/>
        <a:lstStyle/>
        <a:p>
          <a:endParaRPr lang="en-US"/>
        </a:p>
      </dgm:t>
    </dgm:pt>
    <dgm:pt modelId="{42089ED6-55EF-49C8-B128-48C2FF98C8F4}">
      <dgm:prSet custT="1"/>
      <dgm:spPr/>
      <dgm:t>
        <a:bodyPr/>
        <a:lstStyle/>
        <a:p>
          <a:r>
            <a:rPr lang="en-US" sz="1600" dirty="0"/>
            <a:t>Recommended to increase frequency (all sports) to ensure no infection.</a:t>
          </a:r>
        </a:p>
      </dgm:t>
    </dgm:pt>
    <dgm:pt modelId="{DC3AE85A-9074-4E23-9D51-6231D1851DBC}" type="parTrans" cxnId="{3C256622-9D94-4AF3-8D72-DB5871F7B34F}">
      <dgm:prSet/>
      <dgm:spPr/>
      <dgm:t>
        <a:bodyPr/>
        <a:lstStyle/>
        <a:p>
          <a:endParaRPr lang="en-US"/>
        </a:p>
      </dgm:t>
    </dgm:pt>
    <dgm:pt modelId="{2C830069-2955-4ACA-8E1A-A1749A6890BF}" type="sibTrans" cxnId="{3C256622-9D94-4AF3-8D72-DB5871F7B34F}">
      <dgm:prSet/>
      <dgm:spPr/>
      <dgm:t>
        <a:bodyPr/>
        <a:lstStyle/>
        <a:p>
          <a:endParaRPr lang="en-US"/>
        </a:p>
      </dgm:t>
    </dgm:pt>
    <dgm:pt modelId="{BDFA501C-F520-4B4B-8E5C-E861685C5059}">
      <dgm:prSet custT="1"/>
      <dgm:spPr/>
      <dgm:t>
        <a:bodyPr/>
        <a:lstStyle/>
        <a:p>
          <a:r>
            <a:rPr lang="en-US" sz="1600" dirty="0"/>
            <a:t>Will quarantine after known exposure</a:t>
          </a:r>
        </a:p>
      </dgm:t>
    </dgm:pt>
    <dgm:pt modelId="{65C101A9-D9DB-4098-811B-31CFECB601A0}" type="parTrans" cxnId="{7C8B1984-E070-4658-8846-7B7734DD6657}">
      <dgm:prSet/>
      <dgm:spPr/>
      <dgm:t>
        <a:bodyPr/>
        <a:lstStyle/>
        <a:p>
          <a:endParaRPr lang="en-US"/>
        </a:p>
      </dgm:t>
    </dgm:pt>
    <dgm:pt modelId="{63937232-678D-4491-9930-A201402FB58F}" type="sibTrans" cxnId="{7C8B1984-E070-4658-8846-7B7734DD6657}">
      <dgm:prSet/>
      <dgm:spPr/>
      <dgm:t>
        <a:bodyPr/>
        <a:lstStyle/>
        <a:p>
          <a:endParaRPr lang="en-US"/>
        </a:p>
      </dgm:t>
    </dgm:pt>
    <dgm:pt modelId="{77EF56D7-6D8C-4E27-ACD1-C93A0492560A}">
      <dgm:prSet custT="1"/>
      <dgm:spPr/>
      <dgm:t>
        <a:bodyPr/>
        <a:lstStyle/>
        <a:p>
          <a:r>
            <a:rPr lang="en-US" sz="1400" dirty="0"/>
            <a:t>Including games</a:t>
          </a:r>
        </a:p>
      </dgm:t>
    </dgm:pt>
    <dgm:pt modelId="{37A6346C-9906-4FD6-B5A8-77573D6386C5}" type="parTrans" cxnId="{1AD691D7-7C46-46F0-9FFE-CB7C56EDC1EA}">
      <dgm:prSet/>
      <dgm:spPr/>
      <dgm:t>
        <a:bodyPr/>
        <a:lstStyle/>
        <a:p>
          <a:endParaRPr lang="en-US"/>
        </a:p>
      </dgm:t>
    </dgm:pt>
    <dgm:pt modelId="{2416C123-74F9-4481-9994-DE150DAF5026}" type="sibTrans" cxnId="{1AD691D7-7C46-46F0-9FFE-CB7C56EDC1EA}">
      <dgm:prSet/>
      <dgm:spPr/>
      <dgm:t>
        <a:bodyPr/>
        <a:lstStyle/>
        <a:p>
          <a:endParaRPr lang="en-US"/>
        </a:p>
      </dgm:t>
    </dgm:pt>
    <dgm:pt modelId="{1B0D1065-94FD-4639-8455-E4904BB05A3D}">
      <dgm:prSet custT="1"/>
      <dgm:spPr/>
      <dgm:t>
        <a:bodyPr/>
        <a:lstStyle/>
        <a:p>
          <a:r>
            <a:rPr lang="en-US" sz="1400" dirty="0"/>
            <a:t>Cannot travel until after 14 days since infection </a:t>
          </a:r>
        </a:p>
      </dgm:t>
    </dgm:pt>
    <dgm:pt modelId="{A6D257C9-9EF9-44C5-9D80-BC3C766615F1}" type="parTrans" cxnId="{A4B2F042-46A9-43FD-A7ED-3C91F0B81629}">
      <dgm:prSet/>
      <dgm:spPr/>
      <dgm:t>
        <a:bodyPr/>
        <a:lstStyle/>
        <a:p>
          <a:endParaRPr lang="en-US"/>
        </a:p>
      </dgm:t>
    </dgm:pt>
    <dgm:pt modelId="{237FABC6-565D-4A4B-B1D8-B34690F9013D}" type="sibTrans" cxnId="{A4B2F042-46A9-43FD-A7ED-3C91F0B81629}">
      <dgm:prSet/>
      <dgm:spPr/>
      <dgm:t>
        <a:bodyPr/>
        <a:lstStyle/>
        <a:p>
          <a:endParaRPr lang="en-US"/>
        </a:p>
      </dgm:t>
    </dgm:pt>
    <dgm:pt modelId="{FD46F526-4250-43B6-B59F-1901662FB18F}">
      <dgm:prSet custT="1"/>
      <dgm:spPr/>
      <dgm:t>
        <a:bodyPr/>
        <a:lstStyle/>
        <a:p>
          <a:r>
            <a:rPr lang="en-US" sz="1400" dirty="0"/>
            <a:t>(Section 7 Covid Manual)</a:t>
          </a:r>
        </a:p>
      </dgm:t>
    </dgm:pt>
    <dgm:pt modelId="{6F65D85A-157A-42FE-87E7-43199BD82942}" type="parTrans" cxnId="{D39B80CF-CFAF-4CD2-B91B-21FA6D9D32D1}">
      <dgm:prSet/>
      <dgm:spPr/>
      <dgm:t>
        <a:bodyPr/>
        <a:lstStyle/>
        <a:p>
          <a:endParaRPr lang="en-US"/>
        </a:p>
      </dgm:t>
    </dgm:pt>
    <dgm:pt modelId="{39BCD0D5-DB1C-4A77-A3C6-0B39754CBE41}" type="sibTrans" cxnId="{D39B80CF-CFAF-4CD2-B91B-21FA6D9D32D1}">
      <dgm:prSet/>
      <dgm:spPr/>
      <dgm:t>
        <a:bodyPr/>
        <a:lstStyle/>
        <a:p>
          <a:endParaRPr lang="en-US"/>
        </a:p>
      </dgm:t>
    </dgm:pt>
    <dgm:pt modelId="{DA8F1F93-4281-465A-A8F5-E7EBEBE70E0A}">
      <dgm:prSet/>
      <dgm:spPr/>
      <dgm:t>
        <a:bodyPr/>
        <a:lstStyle/>
        <a:p>
          <a:r>
            <a:rPr lang="en-US" dirty="0"/>
            <a:t>Shortened Phasing In</a:t>
          </a:r>
        </a:p>
      </dgm:t>
    </dgm:pt>
    <dgm:pt modelId="{E9587BF1-E666-4A67-B59F-ADD532B008E1}" type="parTrans" cxnId="{3CDF193C-CCF9-4F8B-BBFB-1B0382C7CB35}">
      <dgm:prSet/>
      <dgm:spPr/>
      <dgm:t>
        <a:bodyPr/>
        <a:lstStyle/>
        <a:p>
          <a:endParaRPr lang="en-US"/>
        </a:p>
      </dgm:t>
    </dgm:pt>
    <dgm:pt modelId="{084E7CDE-CC6D-4703-87B3-0A3A0CE38C74}" type="sibTrans" cxnId="{3CDF193C-CCF9-4F8B-BBFB-1B0382C7CB35}">
      <dgm:prSet/>
      <dgm:spPr/>
      <dgm:t>
        <a:bodyPr/>
        <a:lstStyle/>
        <a:p>
          <a:endParaRPr lang="en-US"/>
        </a:p>
      </dgm:t>
    </dgm:pt>
    <dgm:pt modelId="{94A85E2B-C607-42EF-9E3E-CD48C575882E}">
      <dgm:prSet/>
      <dgm:spPr/>
      <dgm:t>
        <a:bodyPr/>
        <a:lstStyle/>
        <a:p>
          <a:r>
            <a:rPr lang="en-US" dirty="0"/>
            <a:t>7 Day Grey Phase</a:t>
          </a:r>
        </a:p>
      </dgm:t>
    </dgm:pt>
    <dgm:pt modelId="{9B694589-AE4B-487E-B178-1F1417593C9B}" type="parTrans" cxnId="{D7D7BD61-8AA8-4383-8860-00405CE1C960}">
      <dgm:prSet/>
      <dgm:spPr/>
      <dgm:t>
        <a:bodyPr/>
        <a:lstStyle/>
        <a:p>
          <a:endParaRPr lang="en-US"/>
        </a:p>
      </dgm:t>
    </dgm:pt>
    <dgm:pt modelId="{764BEAC5-C39F-4AF9-AF21-FF24D01C35DC}" type="sibTrans" cxnId="{D7D7BD61-8AA8-4383-8860-00405CE1C960}">
      <dgm:prSet/>
      <dgm:spPr/>
      <dgm:t>
        <a:bodyPr/>
        <a:lstStyle/>
        <a:p>
          <a:endParaRPr lang="en-US"/>
        </a:p>
      </dgm:t>
    </dgm:pt>
    <dgm:pt modelId="{B30EE451-3369-4080-88BB-11F96CBC6886}">
      <dgm:prSet custT="1"/>
      <dgm:spPr/>
      <dgm:t>
        <a:bodyPr/>
        <a:lstStyle/>
        <a:p>
          <a:r>
            <a:rPr lang="en-US" sz="1400" dirty="0"/>
            <a:t>No Personal Travel</a:t>
          </a:r>
        </a:p>
      </dgm:t>
    </dgm:pt>
    <dgm:pt modelId="{3A0F671B-3BE7-4785-83E2-2E9D45ABA2A3}" type="parTrans" cxnId="{D9026D10-682C-4FC5-809C-D37DAC0877B5}">
      <dgm:prSet/>
      <dgm:spPr/>
      <dgm:t>
        <a:bodyPr/>
        <a:lstStyle/>
        <a:p>
          <a:endParaRPr lang="en-US"/>
        </a:p>
      </dgm:t>
    </dgm:pt>
    <dgm:pt modelId="{B82A4E0C-ABD4-4B59-BE47-6CDDE050FFE5}" type="sibTrans" cxnId="{D9026D10-682C-4FC5-809C-D37DAC0877B5}">
      <dgm:prSet/>
      <dgm:spPr/>
      <dgm:t>
        <a:bodyPr/>
        <a:lstStyle/>
        <a:p>
          <a:endParaRPr lang="en-US"/>
        </a:p>
      </dgm:t>
    </dgm:pt>
    <dgm:pt modelId="{3291E76B-1065-4154-B82E-900DB576CEDE}">
      <dgm:prSet/>
      <dgm:spPr/>
      <dgm:t>
        <a:bodyPr/>
        <a:lstStyle/>
        <a:p>
          <a:r>
            <a:rPr lang="en-US" dirty="0"/>
            <a:t>PCR test day 5 Release after results come back </a:t>
          </a:r>
        </a:p>
      </dgm:t>
    </dgm:pt>
    <dgm:pt modelId="{230EA45E-3682-4CAD-B1B2-5A3F9B207349}" type="parTrans" cxnId="{391F179C-E409-4EC6-A2C3-2994ECBB2C92}">
      <dgm:prSet/>
      <dgm:spPr/>
      <dgm:t>
        <a:bodyPr/>
        <a:lstStyle/>
        <a:p>
          <a:endParaRPr lang="en-US"/>
        </a:p>
      </dgm:t>
    </dgm:pt>
    <dgm:pt modelId="{87F5A83F-7265-4937-B52A-2330EF2791D6}" type="sibTrans" cxnId="{391F179C-E409-4EC6-A2C3-2994ECBB2C92}">
      <dgm:prSet/>
      <dgm:spPr/>
      <dgm:t>
        <a:bodyPr/>
        <a:lstStyle/>
        <a:p>
          <a:endParaRPr lang="en-US"/>
        </a:p>
      </dgm:t>
    </dgm:pt>
    <dgm:pt modelId="{420AB017-6A6A-47B1-9125-46E940B92896}">
      <dgm:prSet/>
      <dgm:spPr/>
      <dgm:t>
        <a:bodyPr/>
        <a:lstStyle/>
        <a:p>
          <a:r>
            <a:rPr lang="en-US" dirty="0"/>
            <a:t>Antigen Day 8</a:t>
          </a:r>
        </a:p>
      </dgm:t>
    </dgm:pt>
    <dgm:pt modelId="{5E490010-0779-4526-995E-78E3FAED588A}" type="parTrans" cxnId="{210E1CF8-8948-4D41-82D5-6E5BAD7AF396}">
      <dgm:prSet/>
      <dgm:spPr/>
      <dgm:t>
        <a:bodyPr/>
        <a:lstStyle/>
        <a:p>
          <a:endParaRPr lang="en-US"/>
        </a:p>
      </dgm:t>
    </dgm:pt>
    <dgm:pt modelId="{A5F46CD7-68FB-4FD6-B011-C44A98AD1DA8}" type="sibTrans" cxnId="{210E1CF8-8948-4D41-82D5-6E5BAD7AF396}">
      <dgm:prSet/>
      <dgm:spPr/>
      <dgm:t>
        <a:bodyPr/>
        <a:lstStyle/>
        <a:p>
          <a:endParaRPr lang="en-US"/>
        </a:p>
      </dgm:t>
    </dgm:pt>
    <dgm:pt modelId="{690F1816-2037-48E4-B39E-64E2324B959F}" type="pres">
      <dgm:prSet presAssocID="{31CAAD34-45BF-4F60-A69D-D966172E3418}" presName="linearFlow" presStyleCnt="0">
        <dgm:presLayoutVars>
          <dgm:dir/>
          <dgm:resizeHandles val="exact"/>
        </dgm:presLayoutVars>
      </dgm:prSet>
      <dgm:spPr/>
    </dgm:pt>
    <dgm:pt modelId="{67ABA021-19E0-4470-900C-6C95A1FC8C2A}" type="pres">
      <dgm:prSet presAssocID="{C7EBAE39-C8D4-459A-83CB-C4EE4FFEA9D0}" presName="comp" presStyleCnt="0"/>
      <dgm:spPr/>
    </dgm:pt>
    <dgm:pt modelId="{8379AB04-EC50-42E7-8F9D-CE0A379F0DFE}" type="pres">
      <dgm:prSet presAssocID="{C7EBAE39-C8D4-459A-83CB-C4EE4FFEA9D0}" presName="rect2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8F0492-06C2-417D-97FA-45EEAB849729}" type="pres">
      <dgm:prSet presAssocID="{C7EBAE39-C8D4-459A-83CB-C4EE4FFEA9D0}" presName="rect1" presStyleLbl="lnNode1" presStyleIdx="0" presStyleCnt="4"/>
      <dgm:spPr>
        <a:blipFill>
          <a:blip xmlns:r="http://schemas.openxmlformats.org/officeDocument/2006/relationships" r:embed="rId1"/>
          <a:srcRect/>
          <a:stretch>
            <a:fillRect l="-40000" r="-40000"/>
          </a:stretch>
        </a:blipFill>
      </dgm:spPr>
    </dgm:pt>
    <dgm:pt modelId="{1CEE19A4-11E0-48A0-AE2C-1C1BB78E6D87}" type="pres">
      <dgm:prSet presAssocID="{F79F1537-F6A9-4D2F-B63F-ED2721C59304}" presName="sibTrans" presStyleCnt="0"/>
      <dgm:spPr/>
    </dgm:pt>
    <dgm:pt modelId="{D7C610C1-65B9-45CC-B6D5-608FB4F8F32B}" type="pres">
      <dgm:prSet presAssocID="{C45AD166-40A6-435C-9913-F8DF124D2108}" presName="comp" presStyleCnt="0"/>
      <dgm:spPr/>
    </dgm:pt>
    <dgm:pt modelId="{500B313A-66B7-49D5-82D2-0424E43B69B7}" type="pres">
      <dgm:prSet presAssocID="{C45AD166-40A6-435C-9913-F8DF124D2108}" presName="rect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C07986-CC6B-4DF7-9DCE-5CE9CF6AF4BE}" type="pres">
      <dgm:prSet presAssocID="{C45AD166-40A6-435C-9913-F8DF124D2108}" presName="rect1" presStyleLbl="lnNod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0" r="-40000"/>
          </a:stretch>
        </a:blipFill>
      </dgm:spPr>
    </dgm:pt>
    <dgm:pt modelId="{9DCCB969-93EA-445E-BE17-3EC9341A1059}" type="pres">
      <dgm:prSet presAssocID="{828DB1E9-4EB3-4F22-9B1C-85A33BAE5742}" presName="sibTrans" presStyleCnt="0"/>
      <dgm:spPr/>
    </dgm:pt>
    <dgm:pt modelId="{FFC660D5-FA0C-40A0-9AE1-B5971CF7A6B4}" type="pres">
      <dgm:prSet presAssocID="{BDFA501C-F520-4B4B-8E5C-E861685C5059}" presName="comp" presStyleCnt="0"/>
      <dgm:spPr/>
    </dgm:pt>
    <dgm:pt modelId="{CCC3416E-3C86-47C5-A55F-CA82C4DD3E45}" type="pres">
      <dgm:prSet presAssocID="{BDFA501C-F520-4B4B-8E5C-E861685C5059}" presName="rect2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A8E68D-3CFC-421D-A6A2-8E1C1FB6A540}" type="pres">
      <dgm:prSet presAssocID="{BDFA501C-F520-4B4B-8E5C-E861685C5059}" presName="rect1" presStyleLbl="lnNode1" presStyleIdx="2" presStyleCnt="4"/>
      <dgm:spPr>
        <a:blipFill>
          <a:blip xmlns:r="http://schemas.openxmlformats.org/officeDocument/2006/relationships" r:embed="rId3"/>
          <a:srcRect/>
          <a:stretch>
            <a:fillRect l="-26000" r="-26000"/>
          </a:stretch>
        </a:blipFill>
      </dgm:spPr>
    </dgm:pt>
    <dgm:pt modelId="{5D232F3C-84F2-4BEB-A867-FACF136FFEC8}" type="pres">
      <dgm:prSet presAssocID="{63937232-678D-4491-9930-A201402FB58F}" presName="sibTrans" presStyleCnt="0"/>
      <dgm:spPr/>
    </dgm:pt>
    <dgm:pt modelId="{F3AAFD19-DAFB-4E63-A92D-7F4D92B48BD2}" type="pres">
      <dgm:prSet presAssocID="{DA8F1F93-4281-465A-A8F5-E7EBEBE70E0A}" presName="comp" presStyleCnt="0"/>
      <dgm:spPr/>
    </dgm:pt>
    <dgm:pt modelId="{A722C351-875F-4CAB-A498-41E886AF4577}" type="pres">
      <dgm:prSet presAssocID="{DA8F1F93-4281-465A-A8F5-E7EBEBE70E0A}" presName="rect2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9A087D-2628-4CEE-8E24-350C1177A444}" type="pres">
      <dgm:prSet presAssocID="{DA8F1F93-4281-465A-A8F5-E7EBEBE70E0A}" presName="rect1" presStyleLbl="lnNode1" presStyleIdx="3" presStyleCnt="4"/>
      <dgm:spPr>
        <a:blipFill>
          <a:blip xmlns:r="http://schemas.openxmlformats.org/officeDocument/2006/relationships" r:embed="rId4">
            <a:extLst>
              <a:ext uri="{837473B0-CC2E-450A-ABE3-18F120FF3D39}">
                <a1611:picAttrSrcUrl xmlns="" xmlns:a1611="http://schemas.microsoft.com/office/drawing/2016/11/main" r:id="rId5"/>
              </a:ext>
            </a:extLst>
          </a:blip>
          <a:srcRect/>
          <a:stretch>
            <a:fillRect l="-1000" r="-1000"/>
          </a:stretch>
        </a:blipFill>
      </dgm:spPr>
    </dgm:pt>
  </dgm:ptLst>
  <dgm:cxnLst>
    <dgm:cxn modelId="{F04436FB-1DEA-43C4-8F50-DA66952C4384}" srcId="{31CAAD34-45BF-4F60-A69D-D966172E3418}" destId="{C45AD166-40A6-435C-9913-F8DF124D2108}" srcOrd="1" destOrd="0" parTransId="{00BC5D79-C4FD-4B9B-9540-D0AB9D8349C4}" sibTransId="{828DB1E9-4EB3-4F22-9B1C-85A33BAE5742}"/>
    <dgm:cxn modelId="{7BE15858-4CA8-461D-9A91-E57E53F96343}" type="presOf" srcId="{94A85E2B-C607-42EF-9E3E-CD48C575882E}" destId="{A722C351-875F-4CAB-A498-41E886AF4577}" srcOrd="0" destOrd="1" presId="urn:microsoft.com/office/officeart/2008/layout/AlternatingPictureBlocks"/>
    <dgm:cxn modelId="{60FE52AF-8792-4136-9D07-DD4D4580BE65}" type="presOf" srcId="{1B0D1065-94FD-4639-8455-E4904BB05A3D}" destId="{CCC3416E-3C86-47C5-A55F-CA82C4DD3E45}" srcOrd="0" destOrd="2" presId="urn:microsoft.com/office/officeart/2008/layout/AlternatingPictureBlocks"/>
    <dgm:cxn modelId="{D39B80CF-CFAF-4CD2-B91B-21FA6D9D32D1}" srcId="{1B0D1065-94FD-4639-8455-E4904BB05A3D}" destId="{FD46F526-4250-43B6-B59F-1901662FB18F}" srcOrd="1" destOrd="0" parTransId="{6F65D85A-157A-42FE-87E7-43199BD82942}" sibTransId="{39BCD0D5-DB1C-4A77-A3C6-0B39754CBE41}"/>
    <dgm:cxn modelId="{295AB750-3C0C-4B36-87B2-3E8EC67F9173}" srcId="{31CAAD34-45BF-4F60-A69D-D966172E3418}" destId="{C7EBAE39-C8D4-459A-83CB-C4EE4FFEA9D0}" srcOrd="0" destOrd="0" parTransId="{CECDD5D5-E2BA-4AA8-B4FE-01571E0A81A7}" sibTransId="{F79F1537-F6A9-4D2F-B63F-ED2721C59304}"/>
    <dgm:cxn modelId="{110DBDD0-D527-4B2D-932C-EDA415336A09}" type="presOf" srcId="{77EF56D7-6D8C-4E27-ACD1-C93A0492560A}" destId="{CCC3416E-3C86-47C5-A55F-CA82C4DD3E45}" srcOrd="0" destOrd="1" presId="urn:microsoft.com/office/officeart/2008/layout/AlternatingPictureBlocks"/>
    <dgm:cxn modelId="{D9026D10-682C-4FC5-809C-D37DAC0877B5}" srcId="{1B0D1065-94FD-4639-8455-E4904BB05A3D}" destId="{B30EE451-3369-4080-88BB-11F96CBC6886}" srcOrd="0" destOrd="0" parTransId="{3A0F671B-3BE7-4785-83E2-2E9D45ABA2A3}" sibTransId="{B82A4E0C-ABD4-4B59-BE47-6CDDE050FFE5}"/>
    <dgm:cxn modelId="{F4943FA1-D943-4F2E-B85D-76DB70FBE8B0}" type="presOf" srcId="{C45AD166-40A6-435C-9913-F8DF124D2108}" destId="{500B313A-66B7-49D5-82D2-0424E43B69B7}" srcOrd="0" destOrd="0" presId="urn:microsoft.com/office/officeart/2008/layout/AlternatingPictureBlocks"/>
    <dgm:cxn modelId="{1AD691D7-7C46-46F0-9FFE-CB7C56EDC1EA}" srcId="{BDFA501C-F520-4B4B-8E5C-E861685C5059}" destId="{77EF56D7-6D8C-4E27-ACD1-C93A0492560A}" srcOrd="0" destOrd="0" parTransId="{37A6346C-9906-4FD6-B5A8-77573D6386C5}" sibTransId="{2416C123-74F9-4481-9994-DE150DAF5026}"/>
    <dgm:cxn modelId="{3C256622-9D94-4AF3-8D72-DB5871F7B34F}" srcId="{C45AD166-40A6-435C-9913-F8DF124D2108}" destId="{42089ED6-55EF-49C8-B128-48C2FF98C8F4}" srcOrd="0" destOrd="0" parTransId="{DC3AE85A-9074-4E23-9D51-6231D1851DBC}" sibTransId="{2C830069-2955-4ACA-8E1A-A1749A6890BF}"/>
    <dgm:cxn modelId="{C505FFE8-8F2F-4810-A3C2-94F7371D9AC3}" type="presOf" srcId="{B30EE451-3369-4080-88BB-11F96CBC6886}" destId="{CCC3416E-3C86-47C5-A55F-CA82C4DD3E45}" srcOrd="0" destOrd="3" presId="urn:microsoft.com/office/officeart/2008/layout/AlternatingPictureBlocks"/>
    <dgm:cxn modelId="{EF2C04D3-B2A3-4F2B-B815-E60999C0B5F3}" type="presOf" srcId="{BDFA501C-F520-4B4B-8E5C-E861685C5059}" destId="{CCC3416E-3C86-47C5-A55F-CA82C4DD3E45}" srcOrd="0" destOrd="0" presId="urn:microsoft.com/office/officeart/2008/layout/AlternatingPictureBlocks"/>
    <dgm:cxn modelId="{A4B2F042-46A9-43FD-A7ED-3C91F0B81629}" srcId="{BDFA501C-F520-4B4B-8E5C-E861685C5059}" destId="{1B0D1065-94FD-4639-8455-E4904BB05A3D}" srcOrd="1" destOrd="0" parTransId="{A6D257C9-9EF9-44C5-9D80-BC3C766615F1}" sibTransId="{237FABC6-565D-4A4B-B1D8-B34690F9013D}"/>
    <dgm:cxn modelId="{53028149-3A22-4E45-ABAD-1D6FBDBB8AB0}" type="presOf" srcId="{3291E76B-1065-4154-B82E-900DB576CEDE}" destId="{A722C351-875F-4CAB-A498-41E886AF4577}" srcOrd="0" destOrd="2" presId="urn:microsoft.com/office/officeart/2008/layout/AlternatingPictureBlocks"/>
    <dgm:cxn modelId="{D7D7BD61-8AA8-4383-8860-00405CE1C960}" srcId="{DA8F1F93-4281-465A-A8F5-E7EBEBE70E0A}" destId="{94A85E2B-C607-42EF-9E3E-CD48C575882E}" srcOrd="0" destOrd="0" parTransId="{9B694589-AE4B-487E-B178-1F1417593C9B}" sibTransId="{764BEAC5-C39F-4AF9-AF21-FF24D01C35DC}"/>
    <dgm:cxn modelId="{538F717C-B6F8-4337-A68E-BDA42E8062B2}" type="presOf" srcId="{FD46F526-4250-43B6-B59F-1901662FB18F}" destId="{CCC3416E-3C86-47C5-A55F-CA82C4DD3E45}" srcOrd="0" destOrd="4" presId="urn:microsoft.com/office/officeart/2008/layout/AlternatingPictureBlocks"/>
    <dgm:cxn modelId="{210E1CF8-8948-4D41-82D5-6E5BAD7AF396}" srcId="{DA8F1F93-4281-465A-A8F5-E7EBEBE70E0A}" destId="{420AB017-6A6A-47B1-9125-46E940B92896}" srcOrd="2" destOrd="0" parTransId="{5E490010-0779-4526-995E-78E3FAED588A}" sibTransId="{A5F46CD7-68FB-4FD6-B011-C44A98AD1DA8}"/>
    <dgm:cxn modelId="{DC0E24D4-CEB4-46D1-B343-37AC483D61E5}" type="presOf" srcId="{C7EBAE39-C8D4-459A-83CB-C4EE4FFEA9D0}" destId="{8379AB04-EC50-42E7-8F9D-CE0A379F0DFE}" srcOrd="0" destOrd="0" presId="urn:microsoft.com/office/officeart/2008/layout/AlternatingPictureBlocks"/>
    <dgm:cxn modelId="{3106774C-74A7-4E45-BB10-89CCB0E3874A}" type="presOf" srcId="{DA8F1F93-4281-465A-A8F5-E7EBEBE70E0A}" destId="{A722C351-875F-4CAB-A498-41E886AF4577}" srcOrd="0" destOrd="0" presId="urn:microsoft.com/office/officeart/2008/layout/AlternatingPictureBlocks"/>
    <dgm:cxn modelId="{7C8B1984-E070-4658-8846-7B7734DD6657}" srcId="{31CAAD34-45BF-4F60-A69D-D966172E3418}" destId="{BDFA501C-F520-4B4B-8E5C-E861685C5059}" srcOrd="2" destOrd="0" parTransId="{65C101A9-D9DB-4098-811B-31CFECB601A0}" sibTransId="{63937232-678D-4491-9930-A201402FB58F}"/>
    <dgm:cxn modelId="{DCC46A67-ACB3-4C39-BAC1-2902C46155B7}" type="presOf" srcId="{31CAAD34-45BF-4F60-A69D-D966172E3418}" destId="{690F1816-2037-48E4-B39E-64E2324B959F}" srcOrd="0" destOrd="0" presId="urn:microsoft.com/office/officeart/2008/layout/AlternatingPictureBlocks"/>
    <dgm:cxn modelId="{3CDF193C-CCF9-4F8B-BBFB-1B0382C7CB35}" srcId="{31CAAD34-45BF-4F60-A69D-D966172E3418}" destId="{DA8F1F93-4281-465A-A8F5-E7EBEBE70E0A}" srcOrd="3" destOrd="0" parTransId="{E9587BF1-E666-4A67-B59F-ADD532B008E1}" sibTransId="{084E7CDE-CC6D-4703-87B3-0A3A0CE38C74}"/>
    <dgm:cxn modelId="{391F179C-E409-4EC6-A2C3-2994ECBB2C92}" srcId="{DA8F1F93-4281-465A-A8F5-E7EBEBE70E0A}" destId="{3291E76B-1065-4154-B82E-900DB576CEDE}" srcOrd="1" destOrd="0" parTransId="{230EA45E-3682-4CAD-B1B2-5A3F9B207349}" sibTransId="{87F5A83F-7265-4937-B52A-2330EF2791D6}"/>
    <dgm:cxn modelId="{8A71F468-DE14-4597-9A64-D381274BAF03}" type="presOf" srcId="{42089ED6-55EF-49C8-B128-48C2FF98C8F4}" destId="{500B313A-66B7-49D5-82D2-0424E43B69B7}" srcOrd="0" destOrd="1" presId="urn:microsoft.com/office/officeart/2008/layout/AlternatingPictureBlocks"/>
    <dgm:cxn modelId="{B44BBB5E-1E28-4443-8684-172D1DCC0FBA}" type="presOf" srcId="{420AB017-6A6A-47B1-9125-46E940B92896}" destId="{A722C351-875F-4CAB-A498-41E886AF4577}" srcOrd="0" destOrd="3" presId="urn:microsoft.com/office/officeart/2008/layout/AlternatingPictureBlocks"/>
    <dgm:cxn modelId="{46982CE6-3E50-45EC-8D1B-3E3A824F8DCE}" type="presParOf" srcId="{690F1816-2037-48E4-B39E-64E2324B959F}" destId="{67ABA021-19E0-4470-900C-6C95A1FC8C2A}" srcOrd="0" destOrd="0" presId="urn:microsoft.com/office/officeart/2008/layout/AlternatingPictureBlocks"/>
    <dgm:cxn modelId="{B25E7140-189E-4725-8E10-22CB18BD3B2F}" type="presParOf" srcId="{67ABA021-19E0-4470-900C-6C95A1FC8C2A}" destId="{8379AB04-EC50-42E7-8F9D-CE0A379F0DFE}" srcOrd="0" destOrd="0" presId="urn:microsoft.com/office/officeart/2008/layout/AlternatingPictureBlocks"/>
    <dgm:cxn modelId="{185EA036-5209-495A-8C90-5820ED9520E4}" type="presParOf" srcId="{67ABA021-19E0-4470-900C-6C95A1FC8C2A}" destId="{B08F0492-06C2-417D-97FA-45EEAB849729}" srcOrd="1" destOrd="0" presId="urn:microsoft.com/office/officeart/2008/layout/AlternatingPictureBlocks"/>
    <dgm:cxn modelId="{9AEA9ED7-54D8-4CBF-813D-D3443F29BD25}" type="presParOf" srcId="{690F1816-2037-48E4-B39E-64E2324B959F}" destId="{1CEE19A4-11E0-48A0-AE2C-1C1BB78E6D87}" srcOrd="1" destOrd="0" presId="urn:microsoft.com/office/officeart/2008/layout/AlternatingPictureBlocks"/>
    <dgm:cxn modelId="{38B68B1E-4DC7-4D35-BB1A-64E32EE49877}" type="presParOf" srcId="{690F1816-2037-48E4-B39E-64E2324B959F}" destId="{D7C610C1-65B9-45CC-B6D5-608FB4F8F32B}" srcOrd="2" destOrd="0" presId="urn:microsoft.com/office/officeart/2008/layout/AlternatingPictureBlocks"/>
    <dgm:cxn modelId="{7F48759A-2343-480C-9255-E4ECCD141470}" type="presParOf" srcId="{D7C610C1-65B9-45CC-B6D5-608FB4F8F32B}" destId="{500B313A-66B7-49D5-82D2-0424E43B69B7}" srcOrd="0" destOrd="0" presId="urn:microsoft.com/office/officeart/2008/layout/AlternatingPictureBlocks"/>
    <dgm:cxn modelId="{B8017AEB-B393-4CDF-A1C2-59C3D2CB743D}" type="presParOf" srcId="{D7C610C1-65B9-45CC-B6D5-608FB4F8F32B}" destId="{43C07986-CC6B-4DF7-9DCE-5CE9CF6AF4BE}" srcOrd="1" destOrd="0" presId="urn:microsoft.com/office/officeart/2008/layout/AlternatingPictureBlocks"/>
    <dgm:cxn modelId="{D119D077-172D-4A80-8351-03C981580E24}" type="presParOf" srcId="{690F1816-2037-48E4-B39E-64E2324B959F}" destId="{9DCCB969-93EA-445E-BE17-3EC9341A1059}" srcOrd="3" destOrd="0" presId="urn:microsoft.com/office/officeart/2008/layout/AlternatingPictureBlocks"/>
    <dgm:cxn modelId="{B9B959E3-8DC3-472D-A722-D4C6BAADEF41}" type="presParOf" srcId="{690F1816-2037-48E4-B39E-64E2324B959F}" destId="{FFC660D5-FA0C-40A0-9AE1-B5971CF7A6B4}" srcOrd="4" destOrd="0" presId="urn:microsoft.com/office/officeart/2008/layout/AlternatingPictureBlocks"/>
    <dgm:cxn modelId="{2412B592-1E0B-4DA6-9B6D-54E94483B638}" type="presParOf" srcId="{FFC660D5-FA0C-40A0-9AE1-B5971CF7A6B4}" destId="{CCC3416E-3C86-47C5-A55F-CA82C4DD3E45}" srcOrd="0" destOrd="0" presId="urn:microsoft.com/office/officeart/2008/layout/AlternatingPictureBlocks"/>
    <dgm:cxn modelId="{0451233E-DCD5-462E-98C1-AC54BD264335}" type="presParOf" srcId="{FFC660D5-FA0C-40A0-9AE1-B5971CF7A6B4}" destId="{7CA8E68D-3CFC-421D-A6A2-8E1C1FB6A540}" srcOrd="1" destOrd="0" presId="urn:microsoft.com/office/officeart/2008/layout/AlternatingPictureBlocks"/>
    <dgm:cxn modelId="{6F90E6F8-A7CB-45BE-B150-C85570F85A98}" type="presParOf" srcId="{690F1816-2037-48E4-B39E-64E2324B959F}" destId="{5D232F3C-84F2-4BEB-A867-FACF136FFEC8}" srcOrd="5" destOrd="0" presId="urn:microsoft.com/office/officeart/2008/layout/AlternatingPictureBlocks"/>
    <dgm:cxn modelId="{531FC554-F665-41B2-ABF8-B2F19D7ECDE4}" type="presParOf" srcId="{690F1816-2037-48E4-B39E-64E2324B959F}" destId="{F3AAFD19-DAFB-4E63-A92D-7F4D92B48BD2}" srcOrd="6" destOrd="0" presId="urn:microsoft.com/office/officeart/2008/layout/AlternatingPictureBlocks"/>
    <dgm:cxn modelId="{9B63141A-65EA-4FC5-8F66-2EED2136CD19}" type="presParOf" srcId="{F3AAFD19-DAFB-4E63-A92D-7F4D92B48BD2}" destId="{A722C351-875F-4CAB-A498-41E886AF4577}" srcOrd="0" destOrd="0" presId="urn:microsoft.com/office/officeart/2008/layout/AlternatingPictureBlocks"/>
    <dgm:cxn modelId="{47B01677-6083-460F-B8D1-F1EE31A7D314}" type="presParOf" srcId="{F3AAFD19-DAFB-4E63-A92D-7F4D92B48BD2}" destId="{DD9A087D-2628-4CEE-8E24-350C1177A444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BDF5516-8911-40DE-8E18-40B49DD493E0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AA94909-EB25-43DA-B469-9777503950A2}">
      <dgm:prSet phldrT="[Text]"/>
      <dgm:spPr/>
      <dgm:t>
        <a:bodyPr/>
        <a:lstStyle/>
        <a:p>
          <a:r>
            <a:rPr lang="en-US" dirty="0"/>
            <a:t>&gt;71%</a:t>
          </a:r>
        </a:p>
      </dgm:t>
    </dgm:pt>
    <dgm:pt modelId="{8F9D7779-7266-4AAC-A58C-95F7394DB3F6}" type="parTrans" cxnId="{A2D243FA-48F1-49FA-BA2B-8E186E820E97}">
      <dgm:prSet/>
      <dgm:spPr/>
      <dgm:t>
        <a:bodyPr/>
        <a:lstStyle/>
        <a:p>
          <a:endParaRPr lang="en-US"/>
        </a:p>
      </dgm:t>
    </dgm:pt>
    <dgm:pt modelId="{0C2BA991-D2F3-4940-8DB9-58B1844A8858}" type="sibTrans" cxnId="{A2D243FA-48F1-49FA-BA2B-8E186E820E97}">
      <dgm:prSet/>
      <dgm:spPr/>
      <dgm:t>
        <a:bodyPr/>
        <a:lstStyle/>
        <a:p>
          <a:endParaRPr lang="en-US"/>
        </a:p>
      </dgm:t>
    </dgm:pt>
    <dgm:pt modelId="{5406B5E2-F89F-4FF3-80C0-4EA351A378F2}">
      <dgm:prSet phldrT="[Text]"/>
      <dgm:spPr/>
      <dgm:t>
        <a:bodyPr/>
        <a:lstStyle/>
        <a:p>
          <a:r>
            <a:rPr lang="en-US" dirty="0"/>
            <a:t>Vaccinated individuals </a:t>
          </a:r>
          <a:r>
            <a:rPr lang="en-US" b="1" u="sng" dirty="0"/>
            <a:t>NOT</a:t>
          </a:r>
          <a:r>
            <a:rPr lang="en-US" dirty="0"/>
            <a:t> required to partake in testing protocols. </a:t>
          </a:r>
        </a:p>
      </dgm:t>
    </dgm:pt>
    <dgm:pt modelId="{D4687DB3-E6F5-417C-91BE-16AC6DB5B455}" type="parTrans" cxnId="{0036E0D4-7FC9-42F0-8C5D-947AC86220C9}">
      <dgm:prSet/>
      <dgm:spPr/>
      <dgm:t>
        <a:bodyPr/>
        <a:lstStyle/>
        <a:p>
          <a:endParaRPr lang="en-US"/>
        </a:p>
      </dgm:t>
    </dgm:pt>
    <dgm:pt modelId="{20AA554E-A133-4ED6-9E17-984B10B44D59}" type="sibTrans" cxnId="{0036E0D4-7FC9-42F0-8C5D-947AC86220C9}">
      <dgm:prSet/>
      <dgm:spPr/>
      <dgm:t>
        <a:bodyPr/>
        <a:lstStyle/>
        <a:p>
          <a:endParaRPr lang="en-US"/>
        </a:p>
      </dgm:t>
    </dgm:pt>
    <dgm:pt modelId="{05556515-1E76-4E5F-ABF6-D862EA004F90}">
      <dgm:prSet phldrT="[Text]"/>
      <dgm:spPr/>
      <dgm:t>
        <a:bodyPr/>
        <a:lstStyle/>
        <a:p>
          <a:r>
            <a:rPr lang="en-US" dirty="0"/>
            <a:t>&lt; 70%</a:t>
          </a:r>
        </a:p>
      </dgm:t>
    </dgm:pt>
    <dgm:pt modelId="{DEBAB04D-D103-4788-893C-3AE8B8626EF8}" type="parTrans" cxnId="{D4FFC35D-FEB5-4DF5-B283-1640006E8195}">
      <dgm:prSet/>
      <dgm:spPr/>
      <dgm:t>
        <a:bodyPr/>
        <a:lstStyle/>
        <a:p>
          <a:endParaRPr lang="en-US"/>
        </a:p>
      </dgm:t>
    </dgm:pt>
    <dgm:pt modelId="{2B0B6DC6-E8B8-48C9-AD38-37FEB835ED72}" type="sibTrans" cxnId="{D4FFC35D-FEB5-4DF5-B283-1640006E8195}">
      <dgm:prSet/>
      <dgm:spPr/>
      <dgm:t>
        <a:bodyPr/>
        <a:lstStyle/>
        <a:p>
          <a:endParaRPr lang="en-US"/>
        </a:p>
      </dgm:t>
    </dgm:pt>
    <dgm:pt modelId="{09BFBCCE-5B06-474A-B898-4D8C73B00137}">
      <dgm:prSet phldrT="[Text]"/>
      <dgm:spPr/>
      <dgm:t>
        <a:bodyPr/>
        <a:lstStyle/>
        <a:p>
          <a:r>
            <a:rPr lang="en-US" dirty="0"/>
            <a:t>Vaccinated individuals will be required to partake in testing protocols. </a:t>
          </a:r>
        </a:p>
      </dgm:t>
    </dgm:pt>
    <dgm:pt modelId="{783EAE6C-40B6-4156-8360-530C377B880F}" type="parTrans" cxnId="{F64E18D5-F65F-4D92-BFBA-46FAA31EFC3D}">
      <dgm:prSet/>
      <dgm:spPr/>
      <dgm:t>
        <a:bodyPr/>
        <a:lstStyle/>
        <a:p>
          <a:endParaRPr lang="en-US"/>
        </a:p>
      </dgm:t>
    </dgm:pt>
    <dgm:pt modelId="{27AA7770-B006-404A-A924-ABEEACB9B461}" type="sibTrans" cxnId="{F64E18D5-F65F-4D92-BFBA-46FAA31EFC3D}">
      <dgm:prSet/>
      <dgm:spPr/>
      <dgm:t>
        <a:bodyPr/>
        <a:lstStyle/>
        <a:p>
          <a:endParaRPr lang="en-US"/>
        </a:p>
      </dgm:t>
    </dgm:pt>
    <dgm:pt modelId="{66DF6E1F-3935-47F0-8954-BFD31028DD8D}">
      <dgm:prSet/>
      <dgm:spPr/>
      <dgm:t>
        <a:bodyPr/>
        <a:lstStyle/>
        <a:p>
          <a:r>
            <a:rPr lang="en-US" dirty="0"/>
            <a:t>Non-Vaccinated individuals will maintain all protocols. </a:t>
          </a:r>
        </a:p>
      </dgm:t>
    </dgm:pt>
    <dgm:pt modelId="{B0908C86-939A-4C02-B650-F15AFB54BBA8}" type="parTrans" cxnId="{3647D201-20C6-42D3-82E7-7CF35131924C}">
      <dgm:prSet/>
      <dgm:spPr/>
      <dgm:t>
        <a:bodyPr/>
        <a:lstStyle/>
        <a:p>
          <a:endParaRPr lang="en-US"/>
        </a:p>
      </dgm:t>
    </dgm:pt>
    <dgm:pt modelId="{6ABD6C45-DF4A-44A0-8058-E6B2BE282207}" type="sibTrans" cxnId="{3647D201-20C6-42D3-82E7-7CF35131924C}">
      <dgm:prSet/>
      <dgm:spPr/>
      <dgm:t>
        <a:bodyPr/>
        <a:lstStyle/>
        <a:p>
          <a:endParaRPr lang="en-US"/>
        </a:p>
      </dgm:t>
    </dgm:pt>
    <dgm:pt modelId="{7B8F1256-113E-478F-93E3-849EBB88C99D}">
      <dgm:prSet/>
      <dgm:spPr/>
      <dgm:t>
        <a:bodyPr/>
        <a:lstStyle/>
        <a:p>
          <a:r>
            <a:rPr lang="en-US" dirty="0"/>
            <a:t>Non-Vaccinated individuals will maintain all protocols. </a:t>
          </a:r>
        </a:p>
      </dgm:t>
    </dgm:pt>
    <dgm:pt modelId="{57689881-69EB-4D06-83C9-41FA745CF707}" type="parTrans" cxnId="{BFA247EA-43DD-4537-802A-E6AC2BF7B4FA}">
      <dgm:prSet/>
      <dgm:spPr/>
      <dgm:t>
        <a:bodyPr/>
        <a:lstStyle/>
        <a:p>
          <a:endParaRPr lang="en-US"/>
        </a:p>
      </dgm:t>
    </dgm:pt>
    <dgm:pt modelId="{A61D953F-F5CE-43A5-9E66-F91E9F2CA81C}" type="sibTrans" cxnId="{BFA247EA-43DD-4537-802A-E6AC2BF7B4FA}">
      <dgm:prSet/>
      <dgm:spPr/>
      <dgm:t>
        <a:bodyPr/>
        <a:lstStyle/>
        <a:p>
          <a:endParaRPr lang="en-US"/>
        </a:p>
      </dgm:t>
    </dgm:pt>
    <dgm:pt modelId="{A7B66339-01EB-4AE0-89C1-AB37858A4BEC}" type="pres">
      <dgm:prSet presAssocID="{ABDF5516-8911-40DE-8E18-40B49DD493E0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7EB469F-78DD-454F-A8D3-5B6FADFA4D17}" type="pres">
      <dgm:prSet presAssocID="{ABDF5516-8911-40DE-8E18-40B49DD493E0}" presName="cycle" presStyleCnt="0"/>
      <dgm:spPr/>
    </dgm:pt>
    <dgm:pt modelId="{6FCF2CE7-BAC9-46F0-9EAA-412474E6A9E2}" type="pres">
      <dgm:prSet presAssocID="{ABDF5516-8911-40DE-8E18-40B49DD493E0}" presName="centerShape" presStyleCnt="0"/>
      <dgm:spPr/>
    </dgm:pt>
    <dgm:pt modelId="{6DC7FDA2-F35A-45F4-8E98-ECFDFB2E737F}" type="pres">
      <dgm:prSet presAssocID="{ABDF5516-8911-40DE-8E18-40B49DD493E0}" presName="connSite" presStyleLbl="node1" presStyleIdx="0" presStyleCnt="3"/>
      <dgm:spPr/>
    </dgm:pt>
    <dgm:pt modelId="{4393E592-9E0C-4E9B-8876-39A391E8EBF5}" type="pres">
      <dgm:prSet presAssocID="{ABDF5516-8911-40DE-8E18-40B49DD493E0}" presName="visible" presStyleLbl="node1" presStyleIdx="0" presStyleCnt="3"/>
      <dgm:spPr>
        <a:blipFill>
          <a:blip xmlns:r="http://schemas.openxmlformats.org/officeDocument/2006/relationships" r:embed="rId1">
            <a:extLst>
              <a:ext uri="{837473B0-CC2E-450A-ABE3-18F120FF3D39}">
                <a1611:picAttrSrcUrl xmlns="" xmlns:a1611="http://schemas.microsoft.com/office/drawing/2016/11/main" r:id="rId2"/>
              </a:ext>
            </a:extLst>
          </a:blip>
          <a:srcRect/>
          <a:stretch>
            <a:fillRect/>
          </a:stretch>
        </a:blipFill>
      </dgm:spPr>
    </dgm:pt>
    <dgm:pt modelId="{40428A83-5CB3-4498-809C-5392545000A4}" type="pres">
      <dgm:prSet presAssocID="{8F9D7779-7266-4AAC-A58C-95F7394DB3F6}" presName="Name25" presStyleLbl="parChTrans1D1" presStyleIdx="0" presStyleCnt="2"/>
      <dgm:spPr/>
      <dgm:t>
        <a:bodyPr/>
        <a:lstStyle/>
        <a:p>
          <a:endParaRPr lang="en-US"/>
        </a:p>
      </dgm:t>
    </dgm:pt>
    <dgm:pt modelId="{2CBDDE4B-77E6-45A4-A255-1B619217441E}" type="pres">
      <dgm:prSet presAssocID="{DAA94909-EB25-43DA-B469-9777503950A2}" presName="node" presStyleCnt="0"/>
      <dgm:spPr/>
    </dgm:pt>
    <dgm:pt modelId="{9115C495-776A-4631-A63C-5670C5882CDB}" type="pres">
      <dgm:prSet presAssocID="{DAA94909-EB25-43DA-B469-9777503950A2}" presName="parentNode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94779F-37A5-4B54-A706-46F991BB882D}" type="pres">
      <dgm:prSet presAssocID="{DAA94909-EB25-43DA-B469-9777503950A2}" presName="childNode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DD6457-0285-4FBE-97EF-7C046796291A}" type="pres">
      <dgm:prSet presAssocID="{DEBAB04D-D103-4788-893C-3AE8B8626EF8}" presName="Name25" presStyleLbl="parChTrans1D1" presStyleIdx="1" presStyleCnt="2"/>
      <dgm:spPr/>
      <dgm:t>
        <a:bodyPr/>
        <a:lstStyle/>
        <a:p>
          <a:endParaRPr lang="en-US"/>
        </a:p>
      </dgm:t>
    </dgm:pt>
    <dgm:pt modelId="{1704E039-EDDC-4E5D-8C23-09B14F3191BD}" type="pres">
      <dgm:prSet presAssocID="{05556515-1E76-4E5F-ABF6-D862EA004F90}" presName="node" presStyleCnt="0"/>
      <dgm:spPr/>
    </dgm:pt>
    <dgm:pt modelId="{F1105E83-0FD6-426F-86E3-C4996DB52C96}" type="pres">
      <dgm:prSet presAssocID="{05556515-1E76-4E5F-ABF6-D862EA004F90}" presName="parentNode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9EABB3-E73C-44C9-A413-83ECE66AEC11}" type="pres">
      <dgm:prSet presAssocID="{05556515-1E76-4E5F-ABF6-D862EA004F90}" presName="childNode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62A90A2-D8C2-4256-B133-73E77ECD0593}" type="presOf" srcId="{66DF6E1F-3935-47F0-8954-BFD31028DD8D}" destId="{3994779F-37A5-4B54-A706-46F991BB882D}" srcOrd="0" destOrd="1" presId="urn:microsoft.com/office/officeart/2005/8/layout/radial2"/>
    <dgm:cxn modelId="{A2D243FA-48F1-49FA-BA2B-8E186E820E97}" srcId="{ABDF5516-8911-40DE-8E18-40B49DD493E0}" destId="{DAA94909-EB25-43DA-B469-9777503950A2}" srcOrd="0" destOrd="0" parTransId="{8F9D7779-7266-4AAC-A58C-95F7394DB3F6}" sibTransId="{0C2BA991-D2F3-4940-8DB9-58B1844A8858}"/>
    <dgm:cxn modelId="{B7C1A705-6E19-4E12-8B6F-1722E3F4EDED}" type="presOf" srcId="{09BFBCCE-5B06-474A-B898-4D8C73B00137}" destId="{079EABB3-E73C-44C9-A413-83ECE66AEC11}" srcOrd="0" destOrd="0" presId="urn:microsoft.com/office/officeart/2005/8/layout/radial2"/>
    <dgm:cxn modelId="{36084043-0249-4151-B2D5-110C71458FBB}" type="presOf" srcId="{05556515-1E76-4E5F-ABF6-D862EA004F90}" destId="{F1105E83-0FD6-426F-86E3-C4996DB52C96}" srcOrd="0" destOrd="0" presId="urn:microsoft.com/office/officeart/2005/8/layout/radial2"/>
    <dgm:cxn modelId="{F64E18D5-F65F-4D92-BFBA-46FAA31EFC3D}" srcId="{05556515-1E76-4E5F-ABF6-D862EA004F90}" destId="{09BFBCCE-5B06-474A-B898-4D8C73B00137}" srcOrd="0" destOrd="0" parTransId="{783EAE6C-40B6-4156-8360-530C377B880F}" sibTransId="{27AA7770-B006-404A-A924-ABEEACB9B461}"/>
    <dgm:cxn modelId="{D4FFC35D-FEB5-4DF5-B283-1640006E8195}" srcId="{ABDF5516-8911-40DE-8E18-40B49DD493E0}" destId="{05556515-1E76-4E5F-ABF6-D862EA004F90}" srcOrd="1" destOrd="0" parTransId="{DEBAB04D-D103-4788-893C-3AE8B8626EF8}" sibTransId="{2B0B6DC6-E8B8-48C9-AD38-37FEB835ED72}"/>
    <dgm:cxn modelId="{138886C5-E76D-42BD-AE12-9CCDF6FC7CA7}" type="presOf" srcId="{8F9D7779-7266-4AAC-A58C-95F7394DB3F6}" destId="{40428A83-5CB3-4498-809C-5392545000A4}" srcOrd="0" destOrd="0" presId="urn:microsoft.com/office/officeart/2005/8/layout/radial2"/>
    <dgm:cxn modelId="{18BBADC6-F487-4610-95C3-42C9142F5459}" type="presOf" srcId="{5406B5E2-F89F-4FF3-80C0-4EA351A378F2}" destId="{3994779F-37A5-4B54-A706-46F991BB882D}" srcOrd="0" destOrd="0" presId="urn:microsoft.com/office/officeart/2005/8/layout/radial2"/>
    <dgm:cxn modelId="{0036E0D4-7FC9-42F0-8C5D-947AC86220C9}" srcId="{DAA94909-EB25-43DA-B469-9777503950A2}" destId="{5406B5E2-F89F-4FF3-80C0-4EA351A378F2}" srcOrd="0" destOrd="0" parTransId="{D4687DB3-E6F5-417C-91BE-16AC6DB5B455}" sibTransId="{20AA554E-A133-4ED6-9E17-984B10B44D59}"/>
    <dgm:cxn modelId="{0135131E-6E15-4C3E-99EA-3ADE3A2D7704}" type="presOf" srcId="{DAA94909-EB25-43DA-B469-9777503950A2}" destId="{9115C495-776A-4631-A63C-5670C5882CDB}" srcOrd="0" destOrd="0" presId="urn:microsoft.com/office/officeart/2005/8/layout/radial2"/>
    <dgm:cxn modelId="{BFA247EA-43DD-4537-802A-E6AC2BF7B4FA}" srcId="{05556515-1E76-4E5F-ABF6-D862EA004F90}" destId="{7B8F1256-113E-478F-93E3-849EBB88C99D}" srcOrd="1" destOrd="0" parTransId="{57689881-69EB-4D06-83C9-41FA745CF707}" sibTransId="{A61D953F-F5CE-43A5-9E66-F91E9F2CA81C}"/>
    <dgm:cxn modelId="{CFA7B55A-297C-4E1D-AFA5-2FBCD77195E9}" type="presOf" srcId="{7B8F1256-113E-478F-93E3-849EBB88C99D}" destId="{079EABB3-E73C-44C9-A413-83ECE66AEC11}" srcOrd="0" destOrd="1" presId="urn:microsoft.com/office/officeart/2005/8/layout/radial2"/>
    <dgm:cxn modelId="{3647D201-20C6-42D3-82E7-7CF35131924C}" srcId="{DAA94909-EB25-43DA-B469-9777503950A2}" destId="{66DF6E1F-3935-47F0-8954-BFD31028DD8D}" srcOrd="1" destOrd="0" parTransId="{B0908C86-939A-4C02-B650-F15AFB54BBA8}" sibTransId="{6ABD6C45-DF4A-44A0-8058-E6B2BE282207}"/>
    <dgm:cxn modelId="{FF14F0EF-C69E-4AE6-8D5E-FBB06667E849}" type="presOf" srcId="{DEBAB04D-D103-4788-893C-3AE8B8626EF8}" destId="{96DD6457-0285-4FBE-97EF-7C046796291A}" srcOrd="0" destOrd="0" presId="urn:microsoft.com/office/officeart/2005/8/layout/radial2"/>
    <dgm:cxn modelId="{98662D9F-9D15-4C10-B304-9F2EDC201A09}" type="presOf" srcId="{ABDF5516-8911-40DE-8E18-40B49DD493E0}" destId="{A7B66339-01EB-4AE0-89C1-AB37858A4BEC}" srcOrd="0" destOrd="0" presId="urn:microsoft.com/office/officeart/2005/8/layout/radial2"/>
    <dgm:cxn modelId="{5DEA7721-D728-455E-AF72-A3F987E83307}" type="presParOf" srcId="{A7B66339-01EB-4AE0-89C1-AB37858A4BEC}" destId="{77EB469F-78DD-454F-A8D3-5B6FADFA4D17}" srcOrd="0" destOrd="0" presId="urn:microsoft.com/office/officeart/2005/8/layout/radial2"/>
    <dgm:cxn modelId="{D801F7FD-FC74-4610-AC28-C09D73CFE88B}" type="presParOf" srcId="{77EB469F-78DD-454F-A8D3-5B6FADFA4D17}" destId="{6FCF2CE7-BAC9-46F0-9EAA-412474E6A9E2}" srcOrd="0" destOrd="0" presId="urn:microsoft.com/office/officeart/2005/8/layout/radial2"/>
    <dgm:cxn modelId="{8235DAA4-D115-4635-AFEE-7535C2A7ED46}" type="presParOf" srcId="{6FCF2CE7-BAC9-46F0-9EAA-412474E6A9E2}" destId="{6DC7FDA2-F35A-45F4-8E98-ECFDFB2E737F}" srcOrd="0" destOrd="0" presId="urn:microsoft.com/office/officeart/2005/8/layout/radial2"/>
    <dgm:cxn modelId="{3AB2C27C-43F4-4D5B-AB44-7F946BEF4DF8}" type="presParOf" srcId="{6FCF2CE7-BAC9-46F0-9EAA-412474E6A9E2}" destId="{4393E592-9E0C-4E9B-8876-39A391E8EBF5}" srcOrd="1" destOrd="0" presId="urn:microsoft.com/office/officeart/2005/8/layout/radial2"/>
    <dgm:cxn modelId="{1DD3DCDA-B17A-4283-9DC4-E1A87095105B}" type="presParOf" srcId="{77EB469F-78DD-454F-A8D3-5B6FADFA4D17}" destId="{40428A83-5CB3-4498-809C-5392545000A4}" srcOrd="1" destOrd="0" presId="urn:microsoft.com/office/officeart/2005/8/layout/radial2"/>
    <dgm:cxn modelId="{E0381BE3-F992-48F9-B061-EBF31CFF74B4}" type="presParOf" srcId="{77EB469F-78DD-454F-A8D3-5B6FADFA4D17}" destId="{2CBDDE4B-77E6-45A4-A255-1B619217441E}" srcOrd="2" destOrd="0" presId="urn:microsoft.com/office/officeart/2005/8/layout/radial2"/>
    <dgm:cxn modelId="{74DC9168-EF45-4B0B-943A-64B0409F15EE}" type="presParOf" srcId="{2CBDDE4B-77E6-45A4-A255-1B619217441E}" destId="{9115C495-776A-4631-A63C-5670C5882CDB}" srcOrd="0" destOrd="0" presId="urn:microsoft.com/office/officeart/2005/8/layout/radial2"/>
    <dgm:cxn modelId="{9F666C86-00FB-43C0-81A4-91B3FFBEF9CE}" type="presParOf" srcId="{2CBDDE4B-77E6-45A4-A255-1B619217441E}" destId="{3994779F-37A5-4B54-A706-46F991BB882D}" srcOrd="1" destOrd="0" presId="urn:microsoft.com/office/officeart/2005/8/layout/radial2"/>
    <dgm:cxn modelId="{D37CECF9-3155-4FC5-BDA6-63898A21C6AF}" type="presParOf" srcId="{77EB469F-78DD-454F-A8D3-5B6FADFA4D17}" destId="{96DD6457-0285-4FBE-97EF-7C046796291A}" srcOrd="3" destOrd="0" presId="urn:microsoft.com/office/officeart/2005/8/layout/radial2"/>
    <dgm:cxn modelId="{57D24E92-3380-43D8-AFBC-DB65CA3E1D4E}" type="presParOf" srcId="{77EB469F-78DD-454F-A8D3-5B6FADFA4D17}" destId="{1704E039-EDDC-4E5D-8C23-09B14F3191BD}" srcOrd="4" destOrd="0" presId="urn:microsoft.com/office/officeart/2005/8/layout/radial2"/>
    <dgm:cxn modelId="{E9D88DE7-30FE-44B3-AF4B-64A57D026B27}" type="presParOf" srcId="{1704E039-EDDC-4E5D-8C23-09B14F3191BD}" destId="{F1105E83-0FD6-426F-86E3-C4996DB52C96}" srcOrd="0" destOrd="0" presId="urn:microsoft.com/office/officeart/2005/8/layout/radial2"/>
    <dgm:cxn modelId="{137CED84-D389-42CE-B4E2-29D75C0C82CF}" type="presParOf" srcId="{1704E039-EDDC-4E5D-8C23-09B14F3191BD}" destId="{079EABB3-E73C-44C9-A413-83ECE66AEC11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69C704-B540-447E-BB59-37B3E3D35DDE}">
      <dsp:nvSpPr>
        <dsp:cNvPr id="0" name=""/>
        <dsp:cNvSpPr/>
      </dsp:nvSpPr>
      <dsp:spPr>
        <a:xfrm>
          <a:off x="2781299" y="2266729"/>
          <a:ext cx="2565400" cy="25654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/>
            <a:t>Return of Normal Seasons</a:t>
          </a:r>
        </a:p>
      </dsp:txBody>
      <dsp:txXfrm>
        <a:off x="3156993" y="2642423"/>
        <a:ext cx="1814012" cy="1814012"/>
      </dsp:txXfrm>
    </dsp:sp>
    <dsp:sp modelId="{E665ED23-2590-456E-9668-95D0E80EA135}">
      <dsp:nvSpPr>
        <dsp:cNvPr id="0" name=""/>
        <dsp:cNvSpPr/>
      </dsp:nvSpPr>
      <dsp:spPr>
        <a:xfrm rot="12900000">
          <a:off x="1038216" y="1787538"/>
          <a:ext cx="2063257" cy="731139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93D9CE-E8E3-46CE-B0AB-BC08614034BD}">
      <dsp:nvSpPr>
        <dsp:cNvPr id="0" name=""/>
        <dsp:cNvSpPr/>
      </dsp:nvSpPr>
      <dsp:spPr>
        <a:xfrm>
          <a:off x="6219" y="586537"/>
          <a:ext cx="2437130" cy="194970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200" kern="1200" dirty="0"/>
            <a:t>Plan A</a:t>
          </a:r>
        </a:p>
      </dsp:txBody>
      <dsp:txXfrm>
        <a:off x="63324" y="643642"/>
        <a:ext cx="2322920" cy="1835494"/>
      </dsp:txXfrm>
    </dsp:sp>
    <dsp:sp modelId="{F54A1AE0-3E3C-41B6-93B4-6937A80AED2F}">
      <dsp:nvSpPr>
        <dsp:cNvPr id="0" name=""/>
        <dsp:cNvSpPr/>
      </dsp:nvSpPr>
      <dsp:spPr>
        <a:xfrm rot="19500000">
          <a:off x="5026525" y="1787538"/>
          <a:ext cx="2063257" cy="731139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838123"/>
            <a:satOff val="-9658"/>
            <a:lumOff val="215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77961C-0764-469F-BE60-18F3CAA21F8D}">
      <dsp:nvSpPr>
        <dsp:cNvPr id="0" name=""/>
        <dsp:cNvSpPr/>
      </dsp:nvSpPr>
      <dsp:spPr>
        <a:xfrm>
          <a:off x="5684650" y="586537"/>
          <a:ext cx="2437130" cy="1949704"/>
        </a:xfrm>
        <a:prstGeom prst="roundRect">
          <a:avLst>
            <a:gd name="adj" fmla="val 10000"/>
          </a:avLst>
        </a:prstGeom>
        <a:solidFill>
          <a:schemeClr val="accent2">
            <a:hueOff val="-838123"/>
            <a:satOff val="-9658"/>
            <a:lumOff val="2159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200" kern="1200" dirty="0"/>
            <a:t>Plan B</a:t>
          </a:r>
        </a:p>
      </dsp:txBody>
      <dsp:txXfrm>
        <a:off x="5741755" y="643642"/>
        <a:ext cx="2322920" cy="183549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3FE49F-53BB-4FB6-AFD4-57B38D0BD30C}">
      <dsp:nvSpPr>
        <dsp:cNvPr id="0" name=""/>
        <dsp:cNvSpPr/>
      </dsp:nvSpPr>
      <dsp:spPr>
        <a:xfrm>
          <a:off x="2653612" y="1301634"/>
          <a:ext cx="5440441" cy="28153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Incentives for vaccinated teams (&gt;70%) </a:t>
          </a:r>
          <a:r>
            <a:rPr lang="en-US" sz="2000" b="1" kern="1200" dirty="0"/>
            <a:t>&amp;</a:t>
          </a:r>
          <a:r>
            <a:rPr lang="en-US" sz="2000" kern="1200" dirty="0"/>
            <a:t> individuals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/>
            <a:t>No disruption of game schedules if 70% of team is vaccinated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/>
            <a:t>No quarantine for vaccinated individuals </a:t>
          </a:r>
          <a:r>
            <a:rPr lang="en-US" sz="1600" i="1" kern="1200" dirty="0"/>
            <a:t>(unless symptomatic)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/>
            <a:t>No phased in protocol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/>
            <a:t>No surveillance or pregame testing </a:t>
          </a:r>
          <a:r>
            <a:rPr lang="en-US" sz="1600" i="1" kern="1200" dirty="0"/>
            <a:t>(unless symptomatic)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/>
            <a:t>No mask requirements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/>
            <a:t>No travel restrictions</a:t>
          </a:r>
        </a:p>
      </dsp:txBody>
      <dsp:txXfrm>
        <a:off x="2653612" y="1301634"/>
        <a:ext cx="5440441" cy="2815397"/>
      </dsp:txXfrm>
    </dsp:sp>
    <dsp:sp modelId="{6580BD90-8282-4654-8A9F-C011EFF9AE0A}">
      <dsp:nvSpPr>
        <dsp:cNvPr id="0" name=""/>
        <dsp:cNvSpPr/>
      </dsp:nvSpPr>
      <dsp:spPr>
        <a:xfrm>
          <a:off x="3968" y="1479021"/>
          <a:ext cx="2436018" cy="2460625"/>
        </a:xfrm>
        <a:prstGeom prst="rect">
          <a:avLst/>
        </a:prstGeom>
        <a:blipFill dpi="0" rotWithShape="1">
          <a:blip xmlns:r="http://schemas.openxmlformats.org/officeDocument/2006/relationships" r:embed="rId1"/>
          <a:srcRect/>
          <a:stretch>
            <a:fillRect l="762" t="804" r="-12762" b="-804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79AB04-EC50-42E7-8F9D-CE0A379F0DFE}">
      <dsp:nvSpPr>
        <dsp:cNvPr id="0" name=""/>
        <dsp:cNvSpPr/>
      </dsp:nvSpPr>
      <dsp:spPr>
        <a:xfrm>
          <a:off x="4336734" y="1728"/>
          <a:ext cx="3349457" cy="15149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Will continue to wear masks during practices</a:t>
          </a:r>
        </a:p>
      </dsp:txBody>
      <dsp:txXfrm>
        <a:off x="4336734" y="1728"/>
        <a:ext cx="3349457" cy="1514906"/>
      </dsp:txXfrm>
    </dsp:sp>
    <dsp:sp modelId="{B08F0492-06C2-417D-97FA-45EEAB849729}">
      <dsp:nvSpPr>
        <dsp:cNvPr id="0" name=""/>
        <dsp:cNvSpPr/>
      </dsp:nvSpPr>
      <dsp:spPr>
        <a:xfrm>
          <a:off x="2687001" y="1728"/>
          <a:ext cx="1499757" cy="1514906"/>
        </a:xfrm>
        <a:prstGeom prst="rect">
          <a:avLst/>
        </a:prstGeom>
        <a:blipFill>
          <a:blip xmlns:r="http://schemas.openxmlformats.org/officeDocument/2006/relationships" r:embed="rId1"/>
          <a:srcRect/>
          <a:stretch>
            <a:fillRect l="-40000" r="-40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0B313A-66B7-49D5-82D2-0424E43B69B7}">
      <dsp:nvSpPr>
        <dsp:cNvPr id="0" name=""/>
        <dsp:cNvSpPr/>
      </dsp:nvSpPr>
      <dsp:spPr>
        <a:xfrm>
          <a:off x="2687001" y="1766594"/>
          <a:ext cx="3349457" cy="15149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Maintain testing schedule,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/>
            <a:t>Recommended to increase frequency (all sports) to ensure no infection.</a:t>
          </a:r>
        </a:p>
      </dsp:txBody>
      <dsp:txXfrm>
        <a:off x="2687001" y="1766594"/>
        <a:ext cx="3349457" cy="1514906"/>
      </dsp:txXfrm>
    </dsp:sp>
    <dsp:sp modelId="{43C07986-CC6B-4DF7-9DCE-5CE9CF6AF4BE}">
      <dsp:nvSpPr>
        <dsp:cNvPr id="0" name=""/>
        <dsp:cNvSpPr/>
      </dsp:nvSpPr>
      <dsp:spPr>
        <a:xfrm>
          <a:off x="6186434" y="1766594"/>
          <a:ext cx="1499757" cy="1514906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0" r="-40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C3416E-3C86-47C5-A55F-CA82C4DD3E45}">
      <dsp:nvSpPr>
        <dsp:cNvPr id="0" name=""/>
        <dsp:cNvSpPr/>
      </dsp:nvSpPr>
      <dsp:spPr>
        <a:xfrm>
          <a:off x="4336734" y="3531459"/>
          <a:ext cx="3349457" cy="15149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Will quarantine after known exposure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Including games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Cannot travel until after 14 days since infection 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No Personal Travel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(Section 7 Covid Manual)</a:t>
          </a:r>
        </a:p>
      </dsp:txBody>
      <dsp:txXfrm>
        <a:off x="4336734" y="3531459"/>
        <a:ext cx="3349457" cy="1514906"/>
      </dsp:txXfrm>
    </dsp:sp>
    <dsp:sp modelId="{7CA8E68D-3CFC-421D-A6A2-8E1C1FB6A540}">
      <dsp:nvSpPr>
        <dsp:cNvPr id="0" name=""/>
        <dsp:cNvSpPr/>
      </dsp:nvSpPr>
      <dsp:spPr>
        <a:xfrm>
          <a:off x="2687001" y="3531459"/>
          <a:ext cx="1499757" cy="1514906"/>
        </a:xfrm>
        <a:prstGeom prst="rect">
          <a:avLst/>
        </a:prstGeom>
        <a:blipFill>
          <a:blip xmlns:r="http://schemas.openxmlformats.org/officeDocument/2006/relationships" r:embed="rId3"/>
          <a:srcRect/>
          <a:stretch>
            <a:fillRect l="-26000" r="-26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22C351-875F-4CAB-A498-41E886AF4577}">
      <dsp:nvSpPr>
        <dsp:cNvPr id="0" name=""/>
        <dsp:cNvSpPr/>
      </dsp:nvSpPr>
      <dsp:spPr>
        <a:xfrm>
          <a:off x="2687001" y="5296325"/>
          <a:ext cx="3349457" cy="15149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Shortened Phasing In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/>
            <a:t>7 Day Grey Phase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/>
            <a:t>PCR test day 5 Release after results come back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/>
            <a:t>Antigen Day 8</a:t>
          </a:r>
        </a:p>
      </dsp:txBody>
      <dsp:txXfrm>
        <a:off x="2687001" y="5296325"/>
        <a:ext cx="3349457" cy="1514906"/>
      </dsp:txXfrm>
    </dsp:sp>
    <dsp:sp modelId="{DD9A087D-2628-4CEE-8E24-350C1177A444}">
      <dsp:nvSpPr>
        <dsp:cNvPr id="0" name=""/>
        <dsp:cNvSpPr/>
      </dsp:nvSpPr>
      <dsp:spPr>
        <a:xfrm>
          <a:off x="6186434" y="5296325"/>
          <a:ext cx="1499757" cy="1514906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837473B0-CC2E-450A-ABE3-18F120FF3D39}">
                <a1611:picAttrSrcUrl xmlns="" xmlns:a1611="http://schemas.microsoft.com/office/drawing/2016/11/main" r:id="rId5"/>
              </a:ext>
            </a:extLst>
          </a:blip>
          <a:srcRect/>
          <a:stretch>
            <a:fillRect l="-1000" r="-1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DD6457-0285-4FBE-97EF-7C046796291A}">
      <dsp:nvSpPr>
        <dsp:cNvPr id="0" name=""/>
        <dsp:cNvSpPr/>
      </dsp:nvSpPr>
      <dsp:spPr>
        <a:xfrm rot="1750264">
          <a:off x="2128692" y="3064903"/>
          <a:ext cx="844997" cy="67675"/>
        </a:xfrm>
        <a:custGeom>
          <a:avLst/>
          <a:gdLst/>
          <a:ahLst/>
          <a:cxnLst/>
          <a:rect l="0" t="0" r="0" b="0"/>
          <a:pathLst>
            <a:path>
              <a:moveTo>
                <a:pt x="0" y="33837"/>
              </a:moveTo>
              <a:lnTo>
                <a:pt x="844997" y="33837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428A83-5CB3-4498-809C-5392545000A4}">
      <dsp:nvSpPr>
        <dsp:cNvPr id="0" name=""/>
        <dsp:cNvSpPr/>
      </dsp:nvSpPr>
      <dsp:spPr>
        <a:xfrm rot="19900651">
          <a:off x="2123784" y="1641444"/>
          <a:ext cx="977272" cy="67675"/>
        </a:xfrm>
        <a:custGeom>
          <a:avLst/>
          <a:gdLst/>
          <a:ahLst/>
          <a:cxnLst/>
          <a:rect l="0" t="0" r="0" b="0"/>
          <a:pathLst>
            <a:path>
              <a:moveTo>
                <a:pt x="0" y="33837"/>
              </a:moveTo>
              <a:lnTo>
                <a:pt x="977272" y="33837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93E592-9E0C-4E9B-8876-39A391E8EBF5}">
      <dsp:nvSpPr>
        <dsp:cNvPr id="0" name=""/>
        <dsp:cNvSpPr/>
      </dsp:nvSpPr>
      <dsp:spPr>
        <a:xfrm>
          <a:off x="445" y="1107871"/>
          <a:ext cx="2566862" cy="2566862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837473B0-CC2E-450A-ABE3-18F120FF3D39}">
                <a1611:picAttrSrcUrl xmlns="" xmlns:a1611="http://schemas.microsoft.com/office/drawing/2016/11/main" r:id="rId2"/>
              </a:ext>
            </a:extLst>
          </a:blip>
          <a:srcRect/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15C495-776A-4631-A63C-5670C5882CDB}">
      <dsp:nvSpPr>
        <dsp:cNvPr id="0" name=""/>
        <dsp:cNvSpPr/>
      </dsp:nvSpPr>
      <dsp:spPr>
        <a:xfrm>
          <a:off x="2956555" y="384114"/>
          <a:ext cx="1436948" cy="14369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/>
            <a:t>&gt;71%</a:t>
          </a:r>
        </a:p>
      </dsp:txBody>
      <dsp:txXfrm>
        <a:off x="3166991" y="594550"/>
        <a:ext cx="1016076" cy="1016076"/>
      </dsp:txXfrm>
    </dsp:sp>
    <dsp:sp modelId="{3994779F-37A5-4B54-A706-46F991BB882D}">
      <dsp:nvSpPr>
        <dsp:cNvPr id="0" name=""/>
        <dsp:cNvSpPr/>
      </dsp:nvSpPr>
      <dsp:spPr>
        <a:xfrm>
          <a:off x="4537198" y="384114"/>
          <a:ext cx="2155423" cy="14369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/>
            <a:t>Vaccinated individuals </a:t>
          </a:r>
          <a:r>
            <a:rPr lang="en-US" sz="1500" b="1" u="sng" kern="1200" dirty="0"/>
            <a:t>NOT</a:t>
          </a:r>
          <a:r>
            <a:rPr lang="en-US" sz="1500" kern="1200" dirty="0"/>
            <a:t> required to partake in testing protocols.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/>
            <a:t>Non-Vaccinated individuals will maintain all protocols. </a:t>
          </a:r>
        </a:p>
      </dsp:txBody>
      <dsp:txXfrm>
        <a:off x="4537198" y="384114"/>
        <a:ext cx="2155423" cy="1436948"/>
      </dsp:txXfrm>
    </dsp:sp>
    <dsp:sp modelId="{F1105E83-0FD6-426F-86E3-C4996DB52C96}">
      <dsp:nvSpPr>
        <dsp:cNvPr id="0" name=""/>
        <dsp:cNvSpPr/>
      </dsp:nvSpPr>
      <dsp:spPr>
        <a:xfrm>
          <a:off x="2822436" y="2909957"/>
          <a:ext cx="1540117" cy="15401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/>
            <a:t>&lt; 70%</a:t>
          </a:r>
        </a:p>
      </dsp:txBody>
      <dsp:txXfrm>
        <a:off x="3047981" y="3135502"/>
        <a:ext cx="1089027" cy="1089027"/>
      </dsp:txXfrm>
    </dsp:sp>
    <dsp:sp modelId="{079EABB3-E73C-44C9-A413-83ECE66AEC11}">
      <dsp:nvSpPr>
        <dsp:cNvPr id="0" name=""/>
        <dsp:cNvSpPr/>
      </dsp:nvSpPr>
      <dsp:spPr>
        <a:xfrm>
          <a:off x="4516565" y="2909957"/>
          <a:ext cx="2310176" cy="15401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/>
            <a:t>Vaccinated individuals will be required to partake in testing protocols.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/>
            <a:t>Non-Vaccinated individuals will maintain all protocols. </a:t>
          </a:r>
        </a:p>
      </dsp:txBody>
      <dsp:txXfrm>
        <a:off x="4516565" y="2909957"/>
        <a:ext cx="2310176" cy="15401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9ADB2-F46D-4801-A0AE-B1E55A827E47}" type="datetimeFigureOut">
              <a:rPr lang="en-US" smtClean="0"/>
              <a:t>7/23/2021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B30FD-B5B0-4FC2-B8B4-A61926CA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402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9ADB2-F46D-4801-A0AE-B1E55A827E47}" type="datetimeFigureOut">
              <a:rPr lang="en-US" smtClean="0"/>
              <a:t>7/23/2021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422B30FD-B5B0-4FC2-B8B4-A61926CA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909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9ADB2-F46D-4801-A0AE-B1E55A827E47}" type="datetimeFigureOut">
              <a:rPr lang="en-US" smtClean="0"/>
              <a:t>7/23/2021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B30FD-B5B0-4FC2-B8B4-A61926CA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421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9ADB2-F46D-4801-A0AE-B1E55A827E47}" type="datetimeFigureOut">
              <a:rPr lang="en-US" smtClean="0"/>
              <a:t>7/23/2021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B30FD-B5B0-4FC2-B8B4-A61926CA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291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9ADB2-F46D-4801-A0AE-B1E55A827E47}" type="datetimeFigureOut">
              <a:rPr lang="en-US" smtClean="0"/>
              <a:t>7/23/2021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B30FD-B5B0-4FC2-B8B4-A61926CA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971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9ADB2-F46D-4801-A0AE-B1E55A827E47}" type="datetimeFigureOut">
              <a:rPr lang="en-US" smtClean="0"/>
              <a:t>7/23/2021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B30FD-B5B0-4FC2-B8B4-A61926CA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411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9ADB2-F46D-4801-A0AE-B1E55A827E47}" type="datetimeFigureOut">
              <a:rPr lang="en-US" smtClean="0"/>
              <a:t>7/23/2021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B30FD-B5B0-4FC2-B8B4-A61926CA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80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9ADB2-F46D-4801-A0AE-B1E55A827E47}" type="datetimeFigureOut">
              <a:rPr lang="en-US" smtClean="0"/>
              <a:t>7/23/2021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B30FD-B5B0-4FC2-B8B4-A61926CA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447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9ADB2-F46D-4801-A0AE-B1E55A827E47}" type="datetimeFigureOut">
              <a:rPr lang="en-US" smtClean="0"/>
              <a:t>7/23/2021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B30FD-B5B0-4FC2-B8B4-A61926CA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878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9ADB2-F46D-4801-A0AE-B1E55A827E47}" type="datetimeFigureOut">
              <a:rPr lang="en-US" smtClean="0"/>
              <a:t>7/23/2021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B30FD-B5B0-4FC2-B8B4-A61926CA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264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9ADB2-F46D-4801-A0AE-B1E55A827E47}" type="datetimeFigureOut">
              <a:rPr lang="en-US" smtClean="0"/>
              <a:t>7/23/2021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B30FD-B5B0-4FC2-B8B4-A61926CA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9365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9ADB2-F46D-4801-A0AE-B1E55A827E47}" type="datetimeFigureOut">
              <a:rPr lang="en-US" smtClean="0"/>
              <a:t>7/23/2021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B30FD-B5B0-4FC2-B8B4-A61926CA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0589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9ADB2-F46D-4801-A0AE-B1E55A827E47}" type="datetimeFigureOut">
              <a:rPr lang="en-US" smtClean="0"/>
              <a:t>7/23/2021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B30FD-B5B0-4FC2-B8B4-A61926CA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5199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9ADB2-F46D-4801-A0AE-B1E55A827E47}" type="datetimeFigureOut">
              <a:rPr lang="en-US" smtClean="0"/>
              <a:t>7/23/2021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B30FD-B5B0-4FC2-B8B4-A61926CA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7479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9ADB2-F46D-4801-A0AE-B1E55A827E47}" type="datetimeFigureOut">
              <a:rPr lang="en-US" smtClean="0"/>
              <a:t>7/23/2021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B30FD-B5B0-4FC2-B8B4-A61926CA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4646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9ADB2-F46D-4801-A0AE-B1E55A827E47}" type="datetimeFigureOut">
              <a:rPr lang="en-US" smtClean="0"/>
              <a:t>7/23/2021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B30FD-B5B0-4FC2-B8B4-A61926CA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8639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9ADB2-F46D-4801-A0AE-B1E55A827E47}" type="datetimeFigureOut">
              <a:rPr lang="en-US" smtClean="0"/>
              <a:t>7/23/2021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B30FD-B5B0-4FC2-B8B4-A61926CA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089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B19ADB2-F46D-4801-A0AE-B1E55A827E47}" type="datetimeFigureOut">
              <a:rPr lang="en-US" smtClean="0"/>
              <a:t>7/23/2021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22B30FD-B5B0-4FC2-B8B4-A61926CA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222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3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3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EB654-9BB9-4D6D-8FD4-2AB359EF84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NWAC  2021-2022 </a:t>
            </a:r>
            <a:br>
              <a:rPr lang="en-US" dirty="0" smtClean="0"/>
            </a:br>
            <a:r>
              <a:rPr lang="en-US" dirty="0" smtClean="0"/>
              <a:t>Return to Play Plan 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F3936F-3767-4A85-80B4-76E801FA69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NWAC Sports </a:t>
            </a:r>
            <a:r>
              <a:rPr lang="en-US" dirty="0"/>
              <a:t>Medicine Advisory Committee</a:t>
            </a:r>
          </a:p>
          <a:p>
            <a:r>
              <a:rPr lang="en-US" smtClean="0"/>
              <a:t>June 23, </a:t>
            </a:r>
            <a:r>
              <a:rPr lang="en-US" dirty="0" smtClean="0"/>
              <a:t>2021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629" y="700624"/>
            <a:ext cx="3595773" cy="9441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7708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6B235-9507-4BB7-8D3C-23B249F8B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will Fall look like?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799A31E3-BADE-43DA-A167-069CFF77ED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5215409"/>
              </p:ext>
            </p:extLst>
          </p:nvPr>
        </p:nvGraphicFramePr>
        <p:xfrm>
          <a:off x="2429667" y="1562099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667" y="206883"/>
            <a:ext cx="1151899" cy="12478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51818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103F9-0098-4963-81BE-B004CFC2D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67C3F0-9FA3-41BE-BDD4-1DC51A3C5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663908"/>
            <a:ext cx="10018713" cy="4916773"/>
          </a:xfrm>
        </p:spPr>
        <p:txBody>
          <a:bodyPr>
            <a:normAutofit/>
          </a:bodyPr>
          <a:lstStyle/>
          <a:p>
            <a:r>
              <a:rPr lang="en-US" dirty="0"/>
              <a:t>WA and OR fully reopen (including mask mandates) as expected in June/July</a:t>
            </a:r>
            <a:br>
              <a:rPr lang="en-US" dirty="0"/>
            </a:br>
            <a:r>
              <a:rPr lang="en-US" b="1" u="sng" dirty="0"/>
              <a:t>OR</a:t>
            </a:r>
          </a:p>
          <a:p>
            <a:r>
              <a:rPr lang="en-US" dirty="0"/>
              <a:t>CDC no longer recommends mask usage for </a:t>
            </a:r>
            <a:r>
              <a:rPr lang="en-US" b="1" u="sng" dirty="0"/>
              <a:t>non</a:t>
            </a:r>
            <a:r>
              <a:rPr lang="en-US" dirty="0"/>
              <a:t>-vaccinated individuals</a:t>
            </a:r>
          </a:p>
          <a:p>
            <a:endParaRPr lang="en-US" dirty="0"/>
          </a:p>
          <a:p>
            <a:r>
              <a:rPr lang="en-US" dirty="0"/>
              <a:t>Covid manual is not standard operating procedure.</a:t>
            </a:r>
          </a:p>
          <a:p>
            <a:pPr lvl="1"/>
            <a:r>
              <a:rPr lang="en-US" dirty="0"/>
              <a:t>Precautions should remain in place for non-vaccinated individuals, as variants of the virus continue to mutate and cause high rates of infection in non-vaccinated individuals.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0986" y="287831"/>
            <a:ext cx="1151899" cy="12478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62426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798CD-4D70-4ABF-AEE9-77932EBDD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9515DD-C5A1-4A1D-BA7C-8A52B2C461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798821"/>
            <a:ext cx="10018713" cy="1630180"/>
          </a:xfrm>
        </p:spPr>
        <p:txBody>
          <a:bodyPr>
            <a:normAutofit/>
          </a:bodyPr>
          <a:lstStyle/>
          <a:p>
            <a:r>
              <a:rPr lang="en-US" dirty="0"/>
              <a:t>WA and/or OR do not fully reopen by Fall </a:t>
            </a:r>
            <a:br>
              <a:rPr lang="en-US" dirty="0"/>
            </a:br>
            <a:r>
              <a:rPr lang="en-US" b="1" u="sng" dirty="0"/>
              <a:t>OR</a:t>
            </a:r>
            <a:endParaRPr lang="en-US" dirty="0"/>
          </a:p>
          <a:p>
            <a:r>
              <a:rPr lang="en-US" dirty="0"/>
              <a:t>Mask utilization is still </a:t>
            </a:r>
            <a:r>
              <a:rPr lang="en-US" b="1" i="1" u="sng" dirty="0"/>
              <a:t>required</a:t>
            </a:r>
            <a:r>
              <a:rPr lang="en-US" dirty="0"/>
              <a:t> for non-vaccinated individuals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CA8ECA2-B285-4359-9A19-874E3EE918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5116412"/>
              </p:ext>
            </p:extLst>
          </p:nvPr>
        </p:nvGraphicFramePr>
        <p:xfrm>
          <a:off x="2032000" y="2053791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2724" y="250845"/>
            <a:ext cx="1151899" cy="12478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10813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EAC4F-1152-4A0F-8C27-933E0BDC4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Fully Vaccinated is defined 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9DEFC9-DB94-4393-877E-E4044CF8B9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14 days after your final dose</a:t>
            </a:r>
          </a:p>
          <a:p>
            <a:pPr lvl="1"/>
            <a:r>
              <a:rPr lang="en-US" dirty="0"/>
              <a:t>2 Shots for Pfizer and Moderna</a:t>
            </a:r>
          </a:p>
          <a:p>
            <a:pPr lvl="1"/>
            <a:r>
              <a:rPr lang="en-US" dirty="0"/>
              <a:t>1 Shot for Johnson and Johnson</a:t>
            </a:r>
          </a:p>
          <a:p>
            <a:r>
              <a:rPr lang="en-US" dirty="0"/>
              <a:t>Prior history of COVID-19 Infection does not count as vaccinated or inoculated. Evidence shows a much more robust immune response after vaccination, even with prior history of COVID.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4270" y="270246"/>
            <a:ext cx="1151899" cy="12478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0898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A077B-A656-4FA4-A4DF-6EF7D718E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4016" y="760751"/>
            <a:ext cx="2533053" cy="4905531"/>
          </a:xfrm>
        </p:spPr>
        <p:txBody>
          <a:bodyPr>
            <a:normAutofit/>
          </a:bodyPr>
          <a:lstStyle/>
          <a:p>
            <a:r>
              <a:rPr lang="en-US" dirty="0"/>
              <a:t>Plan B Continued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Non-Vaccinated Individuals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8E49D860-74CE-4154-8CD1-ED38667DDB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66041782"/>
              </p:ext>
            </p:extLst>
          </p:nvPr>
        </p:nvGraphicFramePr>
        <p:xfrm>
          <a:off x="2988041" y="45040"/>
          <a:ext cx="10373193" cy="68129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8908" y="215675"/>
            <a:ext cx="1151899" cy="12478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42369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EDC01F-BE97-4E65-8521-8FA62E392E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6715" y="4989851"/>
            <a:ext cx="8399204" cy="1752599"/>
          </a:xfrm>
        </p:spPr>
        <p:txBody>
          <a:bodyPr>
            <a:normAutofit/>
          </a:bodyPr>
          <a:lstStyle/>
          <a:p>
            <a:r>
              <a:rPr lang="en-US" dirty="0"/>
              <a:t>If a team cannot reach threshold because individuals are “exempt” from vaccination,</a:t>
            </a:r>
          </a:p>
          <a:p>
            <a:pPr lvl="1"/>
            <a:r>
              <a:rPr lang="en-US" dirty="0"/>
              <a:t>Vaccinated individuals do not have to test. </a:t>
            </a:r>
          </a:p>
          <a:p>
            <a:pPr lvl="1"/>
            <a:r>
              <a:rPr lang="en-US" dirty="0"/>
              <a:t>Non-vaccinated individuals will maintain all protocols. 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4F815233-22BD-4B4D-A591-ADB6DA8D27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0219199"/>
              </p:ext>
            </p:extLst>
          </p:nvPr>
        </p:nvGraphicFramePr>
        <p:xfrm>
          <a:off x="2466715" y="374755"/>
          <a:ext cx="6827187" cy="48341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7217" y="303598"/>
            <a:ext cx="1151899" cy="12478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60994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9D233-2D11-4B09-93A5-08603E2B8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FF3824-BF25-41CE-A2C8-9B3A1922D3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Exemption precludes individuals from the vaccine, but not covid-19 protocols.</a:t>
            </a:r>
          </a:p>
          <a:p>
            <a:pPr lvl="1"/>
            <a:r>
              <a:rPr lang="en-US" dirty="0"/>
              <a:t>Exemptions include religious or medical </a:t>
            </a:r>
            <a:r>
              <a:rPr lang="en-US" i="1" dirty="0"/>
              <a:t>(there should be no others).  </a:t>
            </a:r>
            <a:br>
              <a:rPr lang="en-US" i="1" dirty="0"/>
            </a:br>
            <a:endParaRPr lang="en-US" i="1" dirty="0"/>
          </a:p>
          <a:p>
            <a:r>
              <a:rPr lang="en-US" dirty="0"/>
              <a:t>Exemption process should be managed by your </a:t>
            </a:r>
            <a:r>
              <a:rPr lang="en-US" b="1" u="sng" dirty="0"/>
              <a:t>institution</a:t>
            </a:r>
            <a:r>
              <a:rPr lang="en-US" dirty="0"/>
              <a:t>, not the NWAC. </a:t>
            </a:r>
          </a:p>
          <a:p>
            <a:pPr lvl="1"/>
            <a:r>
              <a:rPr lang="en-US" dirty="0"/>
              <a:t>Page 2/5/6 of the NWAC Physical includes COVID-19 Questions and will help identify vaccination status of incoming freshman.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2048" y="162922"/>
            <a:ext cx="1151899" cy="12478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3925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91F2C-95F8-483D-A5E8-220BE85D7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Physicals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157CFB-9A11-421D-9022-9F81EC4D5E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It’s recommended that your sophomores get an annual physical as well, as things may have changed within the academic year. </a:t>
            </a:r>
          </a:p>
          <a:p>
            <a:r>
              <a:rPr lang="en-US" dirty="0"/>
              <a:t>You </a:t>
            </a:r>
            <a:r>
              <a:rPr lang="en-US" u="sng" dirty="0"/>
              <a:t>should</a:t>
            </a:r>
            <a:r>
              <a:rPr lang="en-US" dirty="0"/>
              <a:t> require anyone previously positive from COVID-19 to have a physical to have their heart and lung function tested. </a:t>
            </a:r>
          </a:p>
          <a:p>
            <a:pPr lvl="1"/>
            <a:r>
              <a:rPr lang="en-US" dirty="0"/>
              <a:t>This was part of the return to play process outlined in Section 6 of the covid manual.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6347" y="314208"/>
            <a:ext cx="1151899" cy="12478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89991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337</TotalTime>
  <Words>481</Words>
  <Application>Microsoft Office PowerPoint</Application>
  <PresentationFormat>Widescreen</PresentationFormat>
  <Paragraphs>59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Corbel</vt:lpstr>
      <vt:lpstr>Parallax</vt:lpstr>
      <vt:lpstr>NWAC  2021-2022  Return to Play Plan </vt:lpstr>
      <vt:lpstr>What will Fall look like?</vt:lpstr>
      <vt:lpstr>Plan A</vt:lpstr>
      <vt:lpstr>Plan B</vt:lpstr>
      <vt:lpstr>Fully Vaccinated is defined as</vt:lpstr>
      <vt:lpstr>Plan B Continued  Non-Vaccinated Individuals</vt:lpstr>
      <vt:lpstr>PowerPoint Presentation</vt:lpstr>
      <vt:lpstr>Exemptions</vt:lpstr>
      <vt:lpstr>Physicals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NWAC</dc:title>
  <dc:creator>Aaron M Kilfoyle</dc:creator>
  <cp:lastModifiedBy>Azurdia, Marco</cp:lastModifiedBy>
  <cp:revision>104</cp:revision>
  <dcterms:created xsi:type="dcterms:W3CDTF">2021-06-22T13:56:20Z</dcterms:created>
  <dcterms:modified xsi:type="dcterms:W3CDTF">2021-07-23T15:15:18Z</dcterms:modified>
</cp:coreProperties>
</file>