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34"/>
  </p:notesMasterIdLst>
  <p:sldIdLst>
    <p:sldId id="256" r:id="rId2"/>
    <p:sldId id="262" r:id="rId3"/>
    <p:sldId id="257" r:id="rId4"/>
    <p:sldId id="263" r:id="rId5"/>
    <p:sldId id="277" r:id="rId6"/>
    <p:sldId id="280" r:id="rId7"/>
    <p:sldId id="275" r:id="rId8"/>
    <p:sldId id="274" r:id="rId9"/>
    <p:sldId id="272" r:id="rId10"/>
    <p:sldId id="259" r:id="rId11"/>
    <p:sldId id="268" r:id="rId12"/>
    <p:sldId id="270" r:id="rId13"/>
    <p:sldId id="278" r:id="rId14"/>
    <p:sldId id="279" r:id="rId15"/>
    <p:sldId id="265" r:id="rId16"/>
    <p:sldId id="266" r:id="rId17"/>
    <p:sldId id="264" r:id="rId18"/>
    <p:sldId id="273" r:id="rId19"/>
    <p:sldId id="267" r:id="rId20"/>
    <p:sldId id="276" r:id="rId21"/>
    <p:sldId id="281" r:id="rId22"/>
    <p:sldId id="258" r:id="rId23"/>
    <p:sldId id="282" r:id="rId24"/>
    <p:sldId id="271" r:id="rId25"/>
    <p:sldId id="284" r:id="rId26"/>
    <p:sldId id="286" r:id="rId27"/>
    <p:sldId id="287" r:id="rId28"/>
    <p:sldId id="260" r:id="rId29"/>
    <p:sldId id="261" r:id="rId30"/>
    <p:sldId id="288" r:id="rId31"/>
    <p:sldId id="289" r:id="rId32"/>
    <p:sldId id="29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2" d="100"/>
          <a:sy n="72" d="100"/>
        </p:scale>
        <p:origin x="54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hyperlink" Target="https://www.medrxiv.org/content/10.1101/2021.12.23.21268326v1.full.pdf" TargetMode="Externa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27.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4.png"/><Relationship Id="rId5" Type="http://schemas.openxmlformats.org/officeDocument/2006/relationships/hyperlink" Target="https://www.medrxiv.org/content/10.1101/2021.12.23.21268326v1.full.pdf" TargetMode="External"/><Relationship Id="rId4" Type="http://schemas.openxmlformats.org/officeDocument/2006/relationships/image" Target="../media/image23.svg"/><Relationship Id="rId9"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CD1FC-C303-4695-864A-688B6E39AF73}"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0259A5FF-CD32-43A9-8503-194478FF635E}">
      <dgm:prSet phldrT="[Text]"/>
      <dgm:spPr/>
      <dgm:t>
        <a:bodyPr/>
        <a:lstStyle/>
        <a:p>
          <a:r>
            <a:rPr lang="en-US" dirty="0"/>
            <a:t>Completed Isolation (Day 6)</a:t>
          </a:r>
        </a:p>
        <a:p>
          <a:r>
            <a:rPr lang="en-US" dirty="0"/>
            <a:t>Symptom Free for Past 24hrs (Day 5-6)</a:t>
          </a:r>
        </a:p>
        <a:p>
          <a:r>
            <a:rPr lang="en-US" dirty="0"/>
            <a:t>Negative Rapid Antigen (Day 6)</a:t>
          </a:r>
        </a:p>
      </dgm:t>
    </dgm:pt>
    <dgm:pt modelId="{B13C0F30-E1F4-4377-A387-2C89E082F959}" type="parTrans" cxnId="{BEE913E4-86A4-4797-8E90-42EE40C87D7D}">
      <dgm:prSet/>
      <dgm:spPr/>
      <dgm:t>
        <a:bodyPr/>
        <a:lstStyle/>
        <a:p>
          <a:endParaRPr lang="en-US"/>
        </a:p>
      </dgm:t>
    </dgm:pt>
    <dgm:pt modelId="{470F511B-2B4C-4BEB-9CB3-8013575526E0}" type="sibTrans" cxnId="{BEE913E4-86A4-4797-8E90-42EE40C87D7D}">
      <dgm:prSet/>
      <dgm:spPr/>
      <dgm:t>
        <a:bodyPr/>
        <a:lstStyle/>
        <a:p>
          <a:endParaRPr lang="en-US"/>
        </a:p>
      </dgm:t>
    </dgm:pt>
    <dgm:pt modelId="{ADD499C8-9D05-4385-A028-242B13AB36F3}">
      <dgm:prSet phldrT="[Text]"/>
      <dgm:spPr/>
      <dgm:t>
        <a:bodyPr/>
        <a:lstStyle/>
        <a:p>
          <a:r>
            <a:rPr lang="en-US" dirty="0"/>
            <a:t>Physician Clearance </a:t>
          </a:r>
          <a:r>
            <a:rPr lang="en-US" b="1" i="1" dirty="0"/>
            <a:t>on Day 6</a:t>
          </a:r>
        </a:p>
        <a:p>
          <a:r>
            <a:rPr lang="en-US" dirty="0"/>
            <a:t>2 Days Gradual</a:t>
          </a:r>
        </a:p>
        <a:p>
          <a:r>
            <a:rPr lang="en-US" dirty="0"/>
            <a:t>Return to Sport Day 3</a:t>
          </a:r>
        </a:p>
      </dgm:t>
    </dgm:pt>
    <dgm:pt modelId="{FB7B1FED-150E-4B84-AFFB-4DC09F7FC0F8}" type="parTrans" cxnId="{7BFC4132-B8A0-4ED7-91FD-6DB6C63E549A}">
      <dgm:prSet/>
      <dgm:spPr/>
      <dgm:t>
        <a:bodyPr/>
        <a:lstStyle/>
        <a:p>
          <a:endParaRPr lang="en-US"/>
        </a:p>
      </dgm:t>
    </dgm:pt>
    <dgm:pt modelId="{D4B2A065-B0E4-48EC-B35E-A9C525993301}" type="sibTrans" cxnId="{7BFC4132-B8A0-4ED7-91FD-6DB6C63E549A}">
      <dgm:prSet/>
      <dgm:spPr/>
      <dgm:t>
        <a:bodyPr/>
        <a:lstStyle/>
        <a:p>
          <a:endParaRPr lang="en-US"/>
        </a:p>
      </dgm:t>
    </dgm:pt>
    <dgm:pt modelId="{E816B269-2FFA-46DE-8DAA-15DB974D2082}">
      <dgm:prSet phldrT="[Text]"/>
      <dgm:spPr/>
      <dgm:t>
        <a:bodyPr/>
        <a:lstStyle/>
        <a:p>
          <a:r>
            <a:rPr lang="en-US" dirty="0"/>
            <a:t>No Physician, Graduated Return</a:t>
          </a:r>
        </a:p>
        <a:p>
          <a:r>
            <a:rPr lang="en-US" dirty="0"/>
            <a:t>3 Days Gradual</a:t>
          </a:r>
        </a:p>
        <a:p>
          <a:r>
            <a:rPr lang="en-US" dirty="0"/>
            <a:t>Return to Sport Day 4</a:t>
          </a:r>
        </a:p>
      </dgm:t>
    </dgm:pt>
    <dgm:pt modelId="{9BFB2006-CCFF-4CF1-BE8A-3D1425E02A59}" type="sibTrans" cxnId="{C7BFD45E-CCFF-43BB-BFDB-7232A6F365FB}">
      <dgm:prSet/>
      <dgm:spPr/>
      <dgm:t>
        <a:bodyPr/>
        <a:lstStyle/>
        <a:p>
          <a:endParaRPr lang="en-US"/>
        </a:p>
      </dgm:t>
    </dgm:pt>
    <dgm:pt modelId="{A4C97D3C-BD9D-477D-B607-69C592F6D1AC}" type="parTrans" cxnId="{C7BFD45E-CCFF-43BB-BFDB-7232A6F365FB}">
      <dgm:prSet/>
      <dgm:spPr/>
      <dgm:t>
        <a:bodyPr/>
        <a:lstStyle/>
        <a:p>
          <a:endParaRPr lang="en-US"/>
        </a:p>
      </dgm:t>
    </dgm:pt>
    <dgm:pt modelId="{D2CB270A-1EAC-4C22-865B-E0F3DC889C5F}" type="pres">
      <dgm:prSet presAssocID="{75DCD1FC-C303-4695-864A-688B6E39AF73}" presName="hierChild1" presStyleCnt="0">
        <dgm:presLayoutVars>
          <dgm:orgChart val="1"/>
          <dgm:chPref val="1"/>
          <dgm:dir/>
          <dgm:animOne val="branch"/>
          <dgm:animLvl val="lvl"/>
          <dgm:resizeHandles/>
        </dgm:presLayoutVars>
      </dgm:prSet>
      <dgm:spPr/>
    </dgm:pt>
    <dgm:pt modelId="{8A1CE8B5-21C8-4969-8AD3-19AA2B67E580}" type="pres">
      <dgm:prSet presAssocID="{0259A5FF-CD32-43A9-8503-194478FF635E}" presName="hierRoot1" presStyleCnt="0">
        <dgm:presLayoutVars>
          <dgm:hierBranch val="init"/>
        </dgm:presLayoutVars>
      </dgm:prSet>
      <dgm:spPr/>
    </dgm:pt>
    <dgm:pt modelId="{E6B21595-7A51-4DE6-B536-9ABC07859BE8}" type="pres">
      <dgm:prSet presAssocID="{0259A5FF-CD32-43A9-8503-194478FF635E}" presName="rootComposite1" presStyleCnt="0"/>
      <dgm:spPr/>
    </dgm:pt>
    <dgm:pt modelId="{461A6601-2979-4DCB-A4C1-28D5D426C49E}" type="pres">
      <dgm:prSet presAssocID="{0259A5FF-CD32-43A9-8503-194478FF635E}" presName="rootText1" presStyleLbl="node0" presStyleIdx="0" presStyleCnt="1">
        <dgm:presLayoutVars>
          <dgm:chPref val="3"/>
        </dgm:presLayoutVars>
      </dgm:prSet>
      <dgm:spPr/>
    </dgm:pt>
    <dgm:pt modelId="{2847ED4A-283E-473F-A7E8-B0E55189F5E1}" type="pres">
      <dgm:prSet presAssocID="{0259A5FF-CD32-43A9-8503-194478FF635E}" presName="rootConnector1" presStyleLbl="node1" presStyleIdx="0" presStyleCnt="0"/>
      <dgm:spPr/>
    </dgm:pt>
    <dgm:pt modelId="{2F1442C0-1C21-49F8-9941-097EB9FEE911}" type="pres">
      <dgm:prSet presAssocID="{0259A5FF-CD32-43A9-8503-194478FF635E}" presName="hierChild2" presStyleCnt="0"/>
      <dgm:spPr/>
    </dgm:pt>
    <dgm:pt modelId="{DD066652-9FA2-40A7-8368-9A616D124353}" type="pres">
      <dgm:prSet presAssocID="{FB7B1FED-150E-4B84-AFFB-4DC09F7FC0F8}" presName="Name64" presStyleLbl="parChTrans1D2" presStyleIdx="0" presStyleCnt="2"/>
      <dgm:spPr/>
    </dgm:pt>
    <dgm:pt modelId="{3CF69373-6974-401F-9112-A031E94F238D}" type="pres">
      <dgm:prSet presAssocID="{ADD499C8-9D05-4385-A028-242B13AB36F3}" presName="hierRoot2" presStyleCnt="0">
        <dgm:presLayoutVars>
          <dgm:hierBranch val="init"/>
        </dgm:presLayoutVars>
      </dgm:prSet>
      <dgm:spPr/>
    </dgm:pt>
    <dgm:pt modelId="{51118E5C-A3F5-48B5-AD2C-9B1FC829F86F}" type="pres">
      <dgm:prSet presAssocID="{ADD499C8-9D05-4385-A028-242B13AB36F3}" presName="rootComposite" presStyleCnt="0"/>
      <dgm:spPr/>
    </dgm:pt>
    <dgm:pt modelId="{7A679BD4-6759-4BAD-935F-DCDEC96C31F5}" type="pres">
      <dgm:prSet presAssocID="{ADD499C8-9D05-4385-A028-242B13AB36F3}" presName="rootText" presStyleLbl="node2" presStyleIdx="0" presStyleCnt="2">
        <dgm:presLayoutVars>
          <dgm:chPref val="3"/>
        </dgm:presLayoutVars>
      </dgm:prSet>
      <dgm:spPr/>
    </dgm:pt>
    <dgm:pt modelId="{8BF0026D-A857-427B-9EFB-74134AE80EB2}" type="pres">
      <dgm:prSet presAssocID="{ADD499C8-9D05-4385-A028-242B13AB36F3}" presName="rootConnector" presStyleLbl="node2" presStyleIdx="0" presStyleCnt="2"/>
      <dgm:spPr/>
    </dgm:pt>
    <dgm:pt modelId="{49F1E146-547F-445D-A10A-A4B189C709AC}" type="pres">
      <dgm:prSet presAssocID="{ADD499C8-9D05-4385-A028-242B13AB36F3}" presName="hierChild4" presStyleCnt="0"/>
      <dgm:spPr/>
    </dgm:pt>
    <dgm:pt modelId="{C6BBEC8B-6C33-49C8-91F2-A273735C1DBD}" type="pres">
      <dgm:prSet presAssocID="{ADD499C8-9D05-4385-A028-242B13AB36F3}" presName="hierChild5" presStyleCnt="0"/>
      <dgm:spPr/>
    </dgm:pt>
    <dgm:pt modelId="{B9BF8693-4494-4C4B-A342-932A0209322D}" type="pres">
      <dgm:prSet presAssocID="{A4C97D3C-BD9D-477D-B607-69C592F6D1AC}" presName="Name64" presStyleLbl="parChTrans1D2" presStyleIdx="1" presStyleCnt="2"/>
      <dgm:spPr/>
    </dgm:pt>
    <dgm:pt modelId="{5AE08B79-DB25-4497-9B40-72EF7D53B3A5}" type="pres">
      <dgm:prSet presAssocID="{E816B269-2FFA-46DE-8DAA-15DB974D2082}" presName="hierRoot2" presStyleCnt="0">
        <dgm:presLayoutVars>
          <dgm:hierBranch val="init"/>
        </dgm:presLayoutVars>
      </dgm:prSet>
      <dgm:spPr/>
    </dgm:pt>
    <dgm:pt modelId="{E48A0000-8246-47CE-85C4-2E6AE16946CF}" type="pres">
      <dgm:prSet presAssocID="{E816B269-2FFA-46DE-8DAA-15DB974D2082}" presName="rootComposite" presStyleCnt="0"/>
      <dgm:spPr/>
    </dgm:pt>
    <dgm:pt modelId="{E427859F-B3AA-4036-BA9E-A0255D0F7F5C}" type="pres">
      <dgm:prSet presAssocID="{E816B269-2FFA-46DE-8DAA-15DB974D2082}" presName="rootText" presStyleLbl="node2" presStyleIdx="1" presStyleCnt="2">
        <dgm:presLayoutVars>
          <dgm:chPref val="3"/>
        </dgm:presLayoutVars>
      </dgm:prSet>
      <dgm:spPr/>
    </dgm:pt>
    <dgm:pt modelId="{9198FFDC-0456-4279-BAF7-A424A8BA7505}" type="pres">
      <dgm:prSet presAssocID="{E816B269-2FFA-46DE-8DAA-15DB974D2082}" presName="rootConnector" presStyleLbl="node2" presStyleIdx="1" presStyleCnt="2"/>
      <dgm:spPr/>
    </dgm:pt>
    <dgm:pt modelId="{CD3DE6CD-EEC5-4056-9B4F-1E2E36F78102}" type="pres">
      <dgm:prSet presAssocID="{E816B269-2FFA-46DE-8DAA-15DB974D2082}" presName="hierChild4" presStyleCnt="0"/>
      <dgm:spPr/>
    </dgm:pt>
    <dgm:pt modelId="{2C6E45AC-3801-4A8B-A1B5-A21EFD4E49A7}" type="pres">
      <dgm:prSet presAssocID="{E816B269-2FFA-46DE-8DAA-15DB974D2082}" presName="hierChild5" presStyleCnt="0"/>
      <dgm:spPr/>
    </dgm:pt>
    <dgm:pt modelId="{218F8748-BEE7-4624-9A7F-D63DD38905C9}" type="pres">
      <dgm:prSet presAssocID="{0259A5FF-CD32-43A9-8503-194478FF635E}" presName="hierChild3" presStyleCnt="0"/>
      <dgm:spPr/>
    </dgm:pt>
  </dgm:ptLst>
  <dgm:cxnLst>
    <dgm:cxn modelId="{EF72EE0E-10B4-42C7-94E4-C63A9156F714}" type="presOf" srcId="{A4C97D3C-BD9D-477D-B607-69C592F6D1AC}" destId="{B9BF8693-4494-4C4B-A342-932A0209322D}" srcOrd="0" destOrd="0" presId="urn:microsoft.com/office/officeart/2009/3/layout/HorizontalOrganizationChart"/>
    <dgm:cxn modelId="{7BFC4132-B8A0-4ED7-91FD-6DB6C63E549A}" srcId="{0259A5FF-CD32-43A9-8503-194478FF635E}" destId="{ADD499C8-9D05-4385-A028-242B13AB36F3}" srcOrd="0" destOrd="0" parTransId="{FB7B1FED-150E-4B84-AFFB-4DC09F7FC0F8}" sibTransId="{D4B2A065-B0E4-48EC-B35E-A9C525993301}"/>
    <dgm:cxn modelId="{D055B237-BF68-41A0-97B6-F14A184F2DDF}" type="presOf" srcId="{ADD499C8-9D05-4385-A028-242B13AB36F3}" destId="{8BF0026D-A857-427B-9EFB-74134AE80EB2}" srcOrd="1" destOrd="0" presId="urn:microsoft.com/office/officeart/2009/3/layout/HorizontalOrganizationChart"/>
    <dgm:cxn modelId="{55F8C55D-C8DC-46D1-8951-1E481B036314}" type="presOf" srcId="{0259A5FF-CD32-43A9-8503-194478FF635E}" destId="{461A6601-2979-4DCB-A4C1-28D5D426C49E}" srcOrd="0" destOrd="0" presId="urn:microsoft.com/office/officeart/2009/3/layout/HorizontalOrganizationChart"/>
    <dgm:cxn modelId="{C7BFD45E-CCFF-43BB-BFDB-7232A6F365FB}" srcId="{0259A5FF-CD32-43A9-8503-194478FF635E}" destId="{E816B269-2FFA-46DE-8DAA-15DB974D2082}" srcOrd="1" destOrd="0" parTransId="{A4C97D3C-BD9D-477D-B607-69C592F6D1AC}" sibTransId="{9BFB2006-CCFF-4CF1-BE8A-3D1425E02A59}"/>
    <dgm:cxn modelId="{9DFBFE60-A9F1-405A-BF4F-115D6D20736D}" type="presOf" srcId="{75DCD1FC-C303-4695-864A-688B6E39AF73}" destId="{D2CB270A-1EAC-4C22-865B-E0F3DC889C5F}" srcOrd="0" destOrd="0" presId="urn:microsoft.com/office/officeart/2009/3/layout/HorizontalOrganizationChart"/>
    <dgm:cxn modelId="{26758B52-A874-4329-9608-1D98392396AE}" type="presOf" srcId="{E816B269-2FFA-46DE-8DAA-15DB974D2082}" destId="{E427859F-B3AA-4036-BA9E-A0255D0F7F5C}" srcOrd="0" destOrd="0" presId="urn:microsoft.com/office/officeart/2009/3/layout/HorizontalOrganizationChart"/>
    <dgm:cxn modelId="{473EB958-1084-4316-B73B-B3B45E706DFD}" type="presOf" srcId="{E816B269-2FFA-46DE-8DAA-15DB974D2082}" destId="{9198FFDC-0456-4279-BAF7-A424A8BA7505}" srcOrd="1" destOrd="0" presId="urn:microsoft.com/office/officeart/2009/3/layout/HorizontalOrganizationChart"/>
    <dgm:cxn modelId="{F53E127E-6199-4320-B009-5A4E257B565D}" type="presOf" srcId="{ADD499C8-9D05-4385-A028-242B13AB36F3}" destId="{7A679BD4-6759-4BAD-935F-DCDEC96C31F5}" srcOrd="0" destOrd="0" presId="urn:microsoft.com/office/officeart/2009/3/layout/HorizontalOrganizationChart"/>
    <dgm:cxn modelId="{F6EC75D3-28E5-44E7-BF29-A26CDA006BAC}" type="presOf" srcId="{FB7B1FED-150E-4B84-AFFB-4DC09F7FC0F8}" destId="{DD066652-9FA2-40A7-8368-9A616D124353}" srcOrd="0" destOrd="0" presId="urn:microsoft.com/office/officeart/2009/3/layout/HorizontalOrganizationChart"/>
    <dgm:cxn modelId="{EDCA78E2-E932-44F9-A056-54A004599363}" type="presOf" srcId="{0259A5FF-CD32-43A9-8503-194478FF635E}" destId="{2847ED4A-283E-473F-A7E8-B0E55189F5E1}" srcOrd="1" destOrd="0" presId="urn:microsoft.com/office/officeart/2009/3/layout/HorizontalOrganizationChart"/>
    <dgm:cxn modelId="{BEE913E4-86A4-4797-8E90-42EE40C87D7D}" srcId="{75DCD1FC-C303-4695-864A-688B6E39AF73}" destId="{0259A5FF-CD32-43A9-8503-194478FF635E}" srcOrd="0" destOrd="0" parTransId="{B13C0F30-E1F4-4377-A387-2C89E082F959}" sibTransId="{470F511B-2B4C-4BEB-9CB3-8013575526E0}"/>
    <dgm:cxn modelId="{9D26B820-6935-45DC-AD05-34785D7940E5}" type="presParOf" srcId="{D2CB270A-1EAC-4C22-865B-E0F3DC889C5F}" destId="{8A1CE8B5-21C8-4969-8AD3-19AA2B67E580}" srcOrd="0" destOrd="0" presId="urn:microsoft.com/office/officeart/2009/3/layout/HorizontalOrganizationChart"/>
    <dgm:cxn modelId="{07EF9E1B-6C6E-4F2B-B6B4-4B53F57031F6}" type="presParOf" srcId="{8A1CE8B5-21C8-4969-8AD3-19AA2B67E580}" destId="{E6B21595-7A51-4DE6-B536-9ABC07859BE8}" srcOrd="0" destOrd="0" presId="urn:microsoft.com/office/officeart/2009/3/layout/HorizontalOrganizationChart"/>
    <dgm:cxn modelId="{53FCC9AE-11B0-40AC-93D8-D9AA11B26EFB}" type="presParOf" srcId="{E6B21595-7A51-4DE6-B536-9ABC07859BE8}" destId="{461A6601-2979-4DCB-A4C1-28D5D426C49E}" srcOrd="0" destOrd="0" presId="urn:microsoft.com/office/officeart/2009/3/layout/HorizontalOrganizationChart"/>
    <dgm:cxn modelId="{4EF623DD-098F-46DA-98AC-6E4E22FD1FEF}" type="presParOf" srcId="{E6B21595-7A51-4DE6-B536-9ABC07859BE8}" destId="{2847ED4A-283E-473F-A7E8-B0E55189F5E1}" srcOrd="1" destOrd="0" presId="urn:microsoft.com/office/officeart/2009/3/layout/HorizontalOrganizationChart"/>
    <dgm:cxn modelId="{09782859-1413-45AF-9C2D-4D9B5ED3B3CA}" type="presParOf" srcId="{8A1CE8B5-21C8-4969-8AD3-19AA2B67E580}" destId="{2F1442C0-1C21-49F8-9941-097EB9FEE911}" srcOrd="1" destOrd="0" presId="urn:microsoft.com/office/officeart/2009/3/layout/HorizontalOrganizationChart"/>
    <dgm:cxn modelId="{993C383F-6C3A-42A7-A958-BA25ED0296B5}" type="presParOf" srcId="{2F1442C0-1C21-49F8-9941-097EB9FEE911}" destId="{DD066652-9FA2-40A7-8368-9A616D124353}" srcOrd="0" destOrd="0" presId="urn:microsoft.com/office/officeart/2009/3/layout/HorizontalOrganizationChart"/>
    <dgm:cxn modelId="{97ED76B7-E5BC-4719-AA1C-09B484E48D70}" type="presParOf" srcId="{2F1442C0-1C21-49F8-9941-097EB9FEE911}" destId="{3CF69373-6974-401F-9112-A031E94F238D}" srcOrd="1" destOrd="0" presId="urn:microsoft.com/office/officeart/2009/3/layout/HorizontalOrganizationChart"/>
    <dgm:cxn modelId="{7574A9CC-9249-43A1-8866-DFFB66976902}" type="presParOf" srcId="{3CF69373-6974-401F-9112-A031E94F238D}" destId="{51118E5C-A3F5-48B5-AD2C-9B1FC829F86F}" srcOrd="0" destOrd="0" presId="urn:microsoft.com/office/officeart/2009/3/layout/HorizontalOrganizationChart"/>
    <dgm:cxn modelId="{95227D87-235D-4F55-8DA1-5FA338A7B16D}" type="presParOf" srcId="{51118E5C-A3F5-48B5-AD2C-9B1FC829F86F}" destId="{7A679BD4-6759-4BAD-935F-DCDEC96C31F5}" srcOrd="0" destOrd="0" presId="urn:microsoft.com/office/officeart/2009/3/layout/HorizontalOrganizationChart"/>
    <dgm:cxn modelId="{23E1AEB1-D36B-4A9A-8B48-2785DF8EA2DB}" type="presParOf" srcId="{51118E5C-A3F5-48B5-AD2C-9B1FC829F86F}" destId="{8BF0026D-A857-427B-9EFB-74134AE80EB2}" srcOrd="1" destOrd="0" presId="urn:microsoft.com/office/officeart/2009/3/layout/HorizontalOrganizationChart"/>
    <dgm:cxn modelId="{69E07261-C8FB-442A-84D9-0E2DFBAAF150}" type="presParOf" srcId="{3CF69373-6974-401F-9112-A031E94F238D}" destId="{49F1E146-547F-445D-A10A-A4B189C709AC}" srcOrd="1" destOrd="0" presId="urn:microsoft.com/office/officeart/2009/3/layout/HorizontalOrganizationChart"/>
    <dgm:cxn modelId="{D33E4BCA-585D-4E01-B9B9-2E3C35FF1438}" type="presParOf" srcId="{3CF69373-6974-401F-9112-A031E94F238D}" destId="{C6BBEC8B-6C33-49C8-91F2-A273735C1DBD}" srcOrd="2" destOrd="0" presId="urn:microsoft.com/office/officeart/2009/3/layout/HorizontalOrganizationChart"/>
    <dgm:cxn modelId="{22967A79-8D84-4A20-B782-5903A349BCB7}" type="presParOf" srcId="{2F1442C0-1C21-49F8-9941-097EB9FEE911}" destId="{B9BF8693-4494-4C4B-A342-932A0209322D}" srcOrd="2" destOrd="0" presId="urn:microsoft.com/office/officeart/2009/3/layout/HorizontalOrganizationChart"/>
    <dgm:cxn modelId="{736E1012-6E4A-4B3B-AF2A-5170971F172B}" type="presParOf" srcId="{2F1442C0-1C21-49F8-9941-097EB9FEE911}" destId="{5AE08B79-DB25-4497-9B40-72EF7D53B3A5}" srcOrd="3" destOrd="0" presId="urn:microsoft.com/office/officeart/2009/3/layout/HorizontalOrganizationChart"/>
    <dgm:cxn modelId="{57C217FA-852C-41E6-9E3F-0F0546BAFE73}" type="presParOf" srcId="{5AE08B79-DB25-4497-9B40-72EF7D53B3A5}" destId="{E48A0000-8246-47CE-85C4-2E6AE16946CF}" srcOrd="0" destOrd="0" presId="urn:microsoft.com/office/officeart/2009/3/layout/HorizontalOrganizationChart"/>
    <dgm:cxn modelId="{73A537A1-0B2B-4601-B73C-15B27F92BAC1}" type="presParOf" srcId="{E48A0000-8246-47CE-85C4-2E6AE16946CF}" destId="{E427859F-B3AA-4036-BA9E-A0255D0F7F5C}" srcOrd="0" destOrd="0" presId="urn:microsoft.com/office/officeart/2009/3/layout/HorizontalOrganizationChart"/>
    <dgm:cxn modelId="{5CDAA789-26FB-487E-8A5D-152F3BEDC220}" type="presParOf" srcId="{E48A0000-8246-47CE-85C4-2E6AE16946CF}" destId="{9198FFDC-0456-4279-BAF7-A424A8BA7505}" srcOrd="1" destOrd="0" presId="urn:microsoft.com/office/officeart/2009/3/layout/HorizontalOrganizationChart"/>
    <dgm:cxn modelId="{B172DBEC-9441-41CF-8EE2-DFF985E052B4}" type="presParOf" srcId="{5AE08B79-DB25-4497-9B40-72EF7D53B3A5}" destId="{CD3DE6CD-EEC5-4056-9B4F-1E2E36F78102}" srcOrd="1" destOrd="0" presId="urn:microsoft.com/office/officeart/2009/3/layout/HorizontalOrganizationChart"/>
    <dgm:cxn modelId="{0D78383D-8D21-481A-BB62-CAE34C5098D4}" type="presParOf" srcId="{5AE08B79-DB25-4497-9B40-72EF7D53B3A5}" destId="{2C6E45AC-3801-4A8B-A1B5-A21EFD4E49A7}" srcOrd="2" destOrd="0" presId="urn:microsoft.com/office/officeart/2009/3/layout/HorizontalOrganizationChart"/>
    <dgm:cxn modelId="{2E6CE208-04DF-4BE3-9FF4-3DDEDDD7D0F2}" type="presParOf" srcId="{8A1CE8B5-21C8-4969-8AD3-19AA2B67E580}" destId="{218F8748-BEE7-4624-9A7F-D63DD38905C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CD1FC-C303-4695-864A-688B6E39AF73}"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0259A5FF-CD32-43A9-8503-194478FF635E}">
      <dgm:prSet phldrT="[Text]"/>
      <dgm:spPr/>
      <dgm:t>
        <a:bodyPr/>
        <a:lstStyle/>
        <a:p>
          <a:r>
            <a:rPr lang="en-US" dirty="0"/>
            <a:t>Completed Isolation (Day 6)</a:t>
          </a:r>
        </a:p>
        <a:p>
          <a:r>
            <a:rPr lang="en-US" dirty="0"/>
            <a:t>Symptom Free for Past 24hrs (Day 5-6)</a:t>
          </a:r>
        </a:p>
        <a:p>
          <a:r>
            <a:rPr lang="en-US" b="1" dirty="0"/>
            <a:t>Positive Rapid Antigen (Day 6)</a:t>
          </a:r>
        </a:p>
      </dgm:t>
    </dgm:pt>
    <dgm:pt modelId="{B13C0F30-E1F4-4377-A387-2C89E082F959}" type="parTrans" cxnId="{BEE913E4-86A4-4797-8E90-42EE40C87D7D}">
      <dgm:prSet/>
      <dgm:spPr/>
      <dgm:t>
        <a:bodyPr/>
        <a:lstStyle/>
        <a:p>
          <a:endParaRPr lang="en-US"/>
        </a:p>
      </dgm:t>
    </dgm:pt>
    <dgm:pt modelId="{470F511B-2B4C-4BEB-9CB3-8013575526E0}" type="sibTrans" cxnId="{BEE913E4-86A4-4797-8E90-42EE40C87D7D}">
      <dgm:prSet/>
      <dgm:spPr/>
      <dgm:t>
        <a:bodyPr/>
        <a:lstStyle/>
        <a:p>
          <a:endParaRPr lang="en-US"/>
        </a:p>
      </dgm:t>
    </dgm:pt>
    <dgm:pt modelId="{ADD499C8-9D05-4385-A028-242B13AB36F3}">
      <dgm:prSet phldrT="[Text]"/>
      <dgm:spPr/>
      <dgm:t>
        <a:bodyPr/>
        <a:lstStyle/>
        <a:p>
          <a:r>
            <a:rPr lang="en-US" dirty="0"/>
            <a:t>Physician Clearance </a:t>
          </a:r>
          <a:r>
            <a:rPr lang="en-US" b="1" dirty="0"/>
            <a:t>after isolation ends</a:t>
          </a:r>
          <a:endParaRPr lang="en-US" b="1" i="1" dirty="0"/>
        </a:p>
        <a:p>
          <a:r>
            <a:rPr lang="en-US" dirty="0"/>
            <a:t>2 Days Gradual</a:t>
          </a:r>
        </a:p>
        <a:p>
          <a:r>
            <a:rPr lang="en-US" dirty="0"/>
            <a:t>Return to Sport Day 3</a:t>
          </a:r>
        </a:p>
      </dgm:t>
    </dgm:pt>
    <dgm:pt modelId="{FB7B1FED-150E-4B84-AFFB-4DC09F7FC0F8}" type="parTrans" cxnId="{7BFC4132-B8A0-4ED7-91FD-6DB6C63E549A}">
      <dgm:prSet/>
      <dgm:spPr/>
      <dgm:t>
        <a:bodyPr/>
        <a:lstStyle/>
        <a:p>
          <a:endParaRPr lang="en-US"/>
        </a:p>
      </dgm:t>
    </dgm:pt>
    <dgm:pt modelId="{D4B2A065-B0E4-48EC-B35E-A9C525993301}" type="sibTrans" cxnId="{7BFC4132-B8A0-4ED7-91FD-6DB6C63E549A}">
      <dgm:prSet/>
      <dgm:spPr/>
      <dgm:t>
        <a:bodyPr/>
        <a:lstStyle/>
        <a:p>
          <a:endParaRPr lang="en-US"/>
        </a:p>
      </dgm:t>
    </dgm:pt>
    <dgm:pt modelId="{E816B269-2FFA-46DE-8DAA-15DB974D2082}">
      <dgm:prSet phldrT="[Text]"/>
      <dgm:spPr/>
      <dgm:t>
        <a:bodyPr/>
        <a:lstStyle/>
        <a:p>
          <a:r>
            <a:rPr lang="en-US" dirty="0"/>
            <a:t>No Physician, Graduated Return</a:t>
          </a:r>
        </a:p>
        <a:p>
          <a:r>
            <a:rPr lang="en-US" dirty="0"/>
            <a:t>3 Days Gradual</a:t>
          </a:r>
        </a:p>
        <a:p>
          <a:r>
            <a:rPr lang="en-US" dirty="0"/>
            <a:t>Return to Sport Day 4</a:t>
          </a:r>
        </a:p>
      </dgm:t>
    </dgm:pt>
    <dgm:pt modelId="{9BFB2006-CCFF-4CF1-BE8A-3D1425E02A59}" type="sibTrans" cxnId="{C7BFD45E-CCFF-43BB-BFDB-7232A6F365FB}">
      <dgm:prSet/>
      <dgm:spPr/>
      <dgm:t>
        <a:bodyPr/>
        <a:lstStyle/>
        <a:p>
          <a:endParaRPr lang="en-US"/>
        </a:p>
      </dgm:t>
    </dgm:pt>
    <dgm:pt modelId="{A4C97D3C-BD9D-477D-B607-69C592F6D1AC}" type="parTrans" cxnId="{C7BFD45E-CCFF-43BB-BFDB-7232A6F365FB}">
      <dgm:prSet/>
      <dgm:spPr/>
      <dgm:t>
        <a:bodyPr/>
        <a:lstStyle/>
        <a:p>
          <a:endParaRPr lang="en-US"/>
        </a:p>
      </dgm:t>
    </dgm:pt>
    <dgm:pt modelId="{7480B6A7-38F7-43C2-9619-D449B9ADE327}">
      <dgm:prSet phldrT="[Text]"/>
      <dgm:spPr/>
      <dgm:t>
        <a:bodyPr/>
        <a:lstStyle/>
        <a:p>
          <a:r>
            <a:rPr lang="en-US" dirty="0"/>
            <a:t>Continue Isolation until negative test </a:t>
          </a:r>
          <a:br>
            <a:rPr lang="en-US" dirty="0"/>
          </a:br>
          <a:r>
            <a:rPr lang="en-US" dirty="0"/>
            <a:t>(day 6-X)</a:t>
          </a:r>
        </a:p>
      </dgm:t>
    </dgm:pt>
    <dgm:pt modelId="{58352128-FCCE-444A-9007-23D6B4245F52}" type="parTrans" cxnId="{923F5599-F83A-4FD6-A8B9-DEB570CE8AE0}">
      <dgm:prSet/>
      <dgm:spPr/>
      <dgm:t>
        <a:bodyPr/>
        <a:lstStyle/>
        <a:p>
          <a:endParaRPr lang="en-US"/>
        </a:p>
      </dgm:t>
    </dgm:pt>
    <dgm:pt modelId="{59D0A14A-9FF9-4ED9-83E0-E21992946237}" type="sibTrans" cxnId="{923F5599-F83A-4FD6-A8B9-DEB570CE8AE0}">
      <dgm:prSet/>
      <dgm:spPr/>
      <dgm:t>
        <a:bodyPr/>
        <a:lstStyle/>
        <a:p>
          <a:endParaRPr lang="en-US"/>
        </a:p>
      </dgm:t>
    </dgm:pt>
    <dgm:pt modelId="{D2CB270A-1EAC-4C22-865B-E0F3DC889C5F}" type="pres">
      <dgm:prSet presAssocID="{75DCD1FC-C303-4695-864A-688B6E39AF73}" presName="hierChild1" presStyleCnt="0">
        <dgm:presLayoutVars>
          <dgm:orgChart val="1"/>
          <dgm:chPref val="1"/>
          <dgm:dir/>
          <dgm:animOne val="branch"/>
          <dgm:animLvl val="lvl"/>
          <dgm:resizeHandles/>
        </dgm:presLayoutVars>
      </dgm:prSet>
      <dgm:spPr/>
    </dgm:pt>
    <dgm:pt modelId="{8A1CE8B5-21C8-4969-8AD3-19AA2B67E580}" type="pres">
      <dgm:prSet presAssocID="{0259A5FF-CD32-43A9-8503-194478FF635E}" presName="hierRoot1" presStyleCnt="0">
        <dgm:presLayoutVars>
          <dgm:hierBranch val="init"/>
        </dgm:presLayoutVars>
      </dgm:prSet>
      <dgm:spPr/>
    </dgm:pt>
    <dgm:pt modelId="{E6B21595-7A51-4DE6-B536-9ABC07859BE8}" type="pres">
      <dgm:prSet presAssocID="{0259A5FF-CD32-43A9-8503-194478FF635E}" presName="rootComposite1" presStyleCnt="0"/>
      <dgm:spPr/>
    </dgm:pt>
    <dgm:pt modelId="{461A6601-2979-4DCB-A4C1-28D5D426C49E}" type="pres">
      <dgm:prSet presAssocID="{0259A5FF-CD32-43A9-8503-194478FF635E}" presName="rootText1" presStyleLbl="node0" presStyleIdx="0" presStyleCnt="1">
        <dgm:presLayoutVars>
          <dgm:chPref val="3"/>
        </dgm:presLayoutVars>
      </dgm:prSet>
      <dgm:spPr/>
    </dgm:pt>
    <dgm:pt modelId="{2847ED4A-283E-473F-A7E8-B0E55189F5E1}" type="pres">
      <dgm:prSet presAssocID="{0259A5FF-CD32-43A9-8503-194478FF635E}" presName="rootConnector1" presStyleLbl="node1" presStyleIdx="0" presStyleCnt="0"/>
      <dgm:spPr/>
    </dgm:pt>
    <dgm:pt modelId="{2F1442C0-1C21-49F8-9941-097EB9FEE911}" type="pres">
      <dgm:prSet presAssocID="{0259A5FF-CD32-43A9-8503-194478FF635E}" presName="hierChild2" presStyleCnt="0"/>
      <dgm:spPr/>
    </dgm:pt>
    <dgm:pt modelId="{4D494B99-2C14-4C61-9366-7B8D2B747C4F}" type="pres">
      <dgm:prSet presAssocID="{58352128-FCCE-444A-9007-23D6B4245F52}" presName="Name64" presStyleLbl="parChTrans1D2" presStyleIdx="0" presStyleCnt="1"/>
      <dgm:spPr/>
    </dgm:pt>
    <dgm:pt modelId="{B57CFD4C-AD9F-48F6-A849-F3F2F7058297}" type="pres">
      <dgm:prSet presAssocID="{7480B6A7-38F7-43C2-9619-D449B9ADE327}" presName="hierRoot2" presStyleCnt="0">
        <dgm:presLayoutVars>
          <dgm:hierBranch val="init"/>
        </dgm:presLayoutVars>
      </dgm:prSet>
      <dgm:spPr/>
    </dgm:pt>
    <dgm:pt modelId="{60DD2387-C9A5-4505-865A-F7572B4162BB}" type="pres">
      <dgm:prSet presAssocID="{7480B6A7-38F7-43C2-9619-D449B9ADE327}" presName="rootComposite" presStyleCnt="0"/>
      <dgm:spPr/>
    </dgm:pt>
    <dgm:pt modelId="{2F25C6E2-1412-4377-A4D9-BE73102F6F12}" type="pres">
      <dgm:prSet presAssocID="{7480B6A7-38F7-43C2-9619-D449B9ADE327}" presName="rootText" presStyleLbl="node2" presStyleIdx="0" presStyleCnt="1">
        <dgm:presLayoutVars>
          <dgm:chPref val="3"/>
        </dgm:presLayoutVars>
      </dgm:prSet>
      <dgm:spPr/>
    </dgm:pt>
    <dgm:pt modelId="{A2B92DBE-4823-4374-8037-B440FD1B8626}" type="pres">
      <dgm:prSet presAssocID="{7480B6A7-38F7-43C2-9619-D449B9ADE327}" presName="rootConnector" presStyleLbl="node2" presStyleIdx="0" presStyleCnt="1"/>
      <dgm:spPr/>
    </dgm:pt>
    <dgm:pt modelId="{A9286D5C-6204-457C-9F10-E63FFDEF7F23}" type="pres">
      <dgm:prSet presAssocID="{7480B6A7-38F7-43C2-9619-D449B9ADE327}" presName="hierChild4" presStyleCnt="0"/>
      <dgm:spPr/>
    </dgm:pt>
    <dgm:pt modelId="{DD066652-9FA2-40A7-8368-9A616D124353}" type="pres">
      <dgm:prSet presAssocID="{FB7B1FED-150E-4B84-AFFB-4DC09F7FC0F8}" presName="Name64" presStyleLbl="parChTrans1D3" presStyleIdx="0" presStyleCnt="2"/>
      <dgm:spPr/>
    </dgm:pt>
    <dgm:pt modelId="{3CF69373-6974-401F-9112-A031E94F238D}" type="pres">
      <dgm:prSet presAssocID="{ADD499C8-9D05-4385-A028-242B13AB36F3}" presName="hierRoot2" presStyleCnt="0">
        <dgm:presLayoutVars>
          <dgm:hierBranch val="init"/>
        </dgm:presLayoutVars>
      </dgm:prSet>
      <dgm:spPr/>
    </dgm:pt>
    <dgm:pt modelId="{51118E5C-A3F5-48B5-AD2C-9B1FC829F86F}" type="pres">
      <dgm:prSet presAssocID="{ADD499C8-9D05-4385-A028-242B13AB36F3}" presName="rootComposite" presStyleCnt="0"/>
      <dgm:spPr/>
    </dgm:pt>
    <dgm:pt modelId="{7A679BD4-6759-4BAD-935F-DCDEC96C31F5}" type="pres">
      <dgm:prSet presAssocID="{ADD499C8-9D05-4385-A028-242B13AB36F3}" presName="rootText" presStyleLbl="node3" presStyleIdx="0" presStyleCnt="2">
        <dgm:presLayoutVars>
          <dgm:chPref val="3"/>
        </dgm:presLayoutVars>
      </dgm:prSet>
      <dgm:spPr/>
    </dgm:pt>
    <dgm:pt modelId="{8BF0026D-A857-427B-9EFB-74134AE80EB2}" type="pres">
      <dgm:prSet presAssocID="{ADD499C8-9D05-4385-A028-242B13AB36F3}" presName="rootConnector" presStyleLbl="node3" presStyleIdx="0" presStyleCnt="2"/>
      <dgm:spPr/>
    </dgm:pt>
    <dgm:pt modelId="{49F1E146-547F-445D-A10A-A4B189C709AC}" type="pres">
      <dgm:prSet presAssocID="{ADD499C8-9D05-4385-A028-242B13AB36F3}" presName="hierChild4" presStyleCnt="0"/>
      <dgm:spPr/>
    </dgm:pt>
    <dgm:pt modelId="{C6BBEC8B-6C33-49C8-91F2-A273735C1DBD}" type="pres">
      <dgm:prSet presAssocID="{ADD499C8-9D05-4385-A028-242B13AB36F3}" presName="hierChild5" presStyleCnt="0"/>
      <dgm:spPr/>
    </dgm:pt>
    <dgm:pt modelId="{B9BF8693-4494-4C4B-A342-932A0209322D}" type="pres">
      <dgm:prSet presAssocID="{A4C97D3C-BD9D-477D-B607-69C592F6D1AC}" presName="Name64" presStyleLbl="parChTrans1D3" presStyleIdx="1" presStyleCnt="2"/>
      <dgm:spPr/>
    </dgm:pt>
    <dgm:pt modelId="{5AE08B79-DB25-4497-9B40-72EF7D53B3A5}" type="pres">
      <dgm:prSet presAssocID="{E816B269-2FFA-46DE-8DAA-15DB974D2082}" presName="hierRoot2" presStyleCnt="0">
        <dgm:presLayoutVars>
          <dgm:hierBranch val="init"/>
        </dgm:presLayoutVars>
      </dgm:prSet>
      <dgm:spPr/>
    </dgm:pt>
    <dgm:pt modelId="{E48A0000-8246-47CE-85C4-2E6AE16946CF}" type="pres">
      <dgm:prSet presAssocID="{E816B269-2FFA-46DE-8DAA-15DB974D2082}" presName="rootComposite" presStyleCnt="0"/>
      <dgm:spPr/>
    </dgm:pt>
    <dgm:pt modelId="{E427859F-B3AA-4036-BA9E-A0255D0F7F5C}" type="pres">
      <dgm:prSet presAssocID="{E816B269-2FFA-46DE-8DAA-15DB974D2082}" presName="rootText" presStyleLbl="node3" presStyleIdx="1" presStyleCnt="2">
        <dgm:presLayoutVars>
          <dgm:chPref val="3"/>
        </dgm:presLayoutVars>
      </dgm:prSet>
      <dgm:spPr/>
    </dgm:pt>
    <dgm:pt modelId="{9198FFDC-0456-4279-BAF7-A424A8BA7505}" type="pres">
      <dgm:prSet presAssocID="{E816B269-2FFA-46DE-8DAA-15DB974D2082}" presName="rootConnector" presStyleLbl="node3" presStyleIdx="1" presStyleCnt="2"/>
      <dgm:spPr/>
    </dgm:pt>
    <dgm:pt modelId="{CD3DE6CD-EEC5-4056-9B4F-1E2E36F78102}" type="pres">
      <dgm:prSet presAssocID="{E816B269-2FFA-46DE-8DAA-15DB974D2082}" presName="hierChild4" presStyleCnt="0"/>
      <dgm:spPr/>
    </dgm:pt>
    <dgm:pt modelId="{2C6E45AC-3801-4A8B-A1B5-A21EFD4E49A7}" type="pres">
      <dgm:prSet presAssocID="{E816B269-2FFA-46DE-8DAA-15DB974D2082}" presName="hierChild5" presStyleCnt="0"/>
      <dgm:spPr/>
    </dgm:pt>
    <dgm:pt modelId="{A93F2673-D9C4-4439-A5D4-5DA6232CD72A}" type="pres">
      <dgm:prSet presAssocID="{7480B6A7-38F7-43C2-9619-D449B9ADE327}" presName="hierChild5" presStyleCnt="0"/>
      <dgm:spPr/>
    </dgm:pt>
    <dgm:pt modelId="{218F8748-BEE7-4624-9A7F-D63DD38905C9}" type="pres">
      <dgm:prSet presAssocID="{0259A5FF-CD32-43A9-8503-194478FF635E}" presName="hierChild3" presStyleCnt="0"/>
      <dgm:spPr/>
    </dgm:pt>
  </dgm:ptLst>
  <dgm:cxnLst>
    <dgm:cxn modelId="{D4626F0C-2523-4061-9A51-638ECB9F33E6}" type="presOf" srcId="{FB7B1FED-150E-4B84-AFFB-4DC09F7FC0F8}" destId="{DD066652-9FA2-40A7-8368-9A616D124353}" srcOrd="0" destOrd="0" presId="urn:microsoft.com/office/officeart/2009/3/layout/HorizontalOrganizationChart"/>
    <dgm:cxn modelId="{08DB070F-C563-49BF-99BB-030B1A4BCC7E}" type="presOf" srcId="{7480B6A7-38F7-43C2-9619-D449B9ADE327}" destId="{2F25C6E2-1412-4377-A4D9-BE73102F6F12}" srcOrd="0" destOrd="0" presId="urn:microsoft.com/office/officeart/2009/3/layout/HorizontalOrganizationChart"/>
    <dgm:cxn modelId="{7BFC4132-B8A0-4ED7-91FD-6DB6C63E549A}" srcId="{7480B6A7-38F7-43C2-9619-D449B9ADE327}" destId="{ADD499C8-9D05-4385-A028-242B13AB36F3}" srcOrd="0" destOrd="0" parTransId="{FB7B1FED-150E-4B84-AFFB-4DC09F7FC0F8}" sibTransId="{D4B2A065-B0E4-48EC-B35E-A9C525993301}"/>
    <dgm:cxn modelId="{55F8C55D-C8DC-46D1-8951-1E481B036314}" type="presOf" srcId="{0259A5FF-CD32-43A9-8503-194478FF635E}" destId="{461A6601-2979-4DCB-A4C1-28D5D426C49E}" srcOrd="0" destOrd="0" presId="urn:microsoft.com/office/officeart/2009/3/layout/HorizontalOrganizationChart"/>
    <dgm:cxn modelId="{C7BFD45E-CCFF-43BB-BFDB-7232A6F365FB}" srcId="{7480B6A7-38F7-43C2-9619-D449B9ADE327}" destId="{E816B269-2FFA-46DE-8DAA-15DB974D2082}" srcOrd="1" destOrd="0" parTransId="{A4C97D3C-BD9D-477D-B607-69C592F6D1AC}" sibTransId="{9BFB2006-CCFF-4CF1-BE8A-3D1425E02A59}"/>
    <dgm:cxn modelId="{9DFBFE60-A9F1-405A-BF4F-115D6D20736D}" type="presOf" srcId="{75DCD1FC-C303-4695-864A-688B6E39AF73}" destId="{D2CB270A-1EAC-4C22-865B-E0F3DC889C5F}" srcOrd="0" destOrd="0" presId="urn:microsoft.com/office/officeart/2009/3/layout/HorizontalOrganizationChart"/>
    <dgm:cxn modelId="{60CE4176-F344-4149-BE2C-1ACADD12BA44}" type="presOf" srcId="{58352128-FCCE-444A-9007-23D6B4245F52}" destId="{4D494B99-2C14-4C61-9366-7B8D2B747C4F}" srcOrd="0" destOrd="0" presId="urn:microsoft.com/office/officeart/2009/3/layout/HorizontalOrganizationChart"/>
    <dgm:cxn modelId="{919D3C88-0771-4A70-A39B-6ACA46A1F25D}" type="presOf" srcId="{ADD499C8-9D05-4385-A028-242B13AB36F3}" destId="{8BF0026D-A857-427B-9EFB-74134AE80EB2}" srcOrd="1" destOrd="0" presId="urn:microsoft.com/office/officeart/2009/3/layout/HorizontalOrganizationChart"/>
    <dgm:cxn modelId="{6EA3638C-3F2B-49F8-A620-31A50515C897}" type="presOf" srcId="{ADD499C8-9D05-4385-A028-242B13AB36F3}" destId="{7A679BD4-6759-4BAD-935F-DCDEC96C31F5}" srcOrd="0" destOrd="0" presId="urn:microsoft.com/office/officeart/2009/3/layout/HorizontalOrganizationChart"/>
    <dgm:cxn modelId="{923F5599-F83A-4FD6-A8B9-DEB570CE8AE0}" srcId="{0259A5FF-CD32-43A9-8503-194478FF635E}" destId="{7480B6A7-38F7-43C2-9619-D449B9ADE327}" srcOrd="0" destOrd="0" parTransId="{58352128-FCCE-444A-9007-23D6B4245F52}" sibTransId="{59D0A14A-9FF9-4ED9-83E0-E21992946237}"/>
    <dgm:cxn modelId="{D6FB4AB8-D830-41B4-8F47-EB0876E653E9}" type="presOf" srcId="{A4C97D3C-BD9D-477D-B607-69C592F6D1AC}" destId="{B9BF8693-4494-4C4B-A342-932A0209322D}" srcOrd="0" destOrd="0" presId="urn:microsoft.com/office/officeart/2009/3/layout/HorizontalOrganizationChart"/>
    <dgm:cxn modelId="{A27480C7-AEF0-4907-A672-C22DC9FFC786}" type="presOf" srcId="{E816B269-2FFA-46DE-8DAA-15DB974D2082}" destId="{E427859F-B3AA-4036-BA9E-A0255D0F7F5C}" srcOrd="0" destOrd="0" presId="urn:microsoft.com/office/officeart/2009/3/layout/HorizontalOrganizationChart"/>
    <dgm:cxn modelId="{F92BF8C8-4435-4C9E-9F68-1C6447693C9F}" type="presOf" srcId="{E816B269-2FFA-46DE-8DAA-15DB974D2082}" destId="{9198FFDC-0456-4279-BAF7-A424A8BA7505}" srcOrd="1" destOrd="0" presId="urn:microsoft.com/office/officeart/2009/3/layout/HorizontalOrganizationChart"/>
    <dgm:cxn modelId="{78D975D7-3CC1-46F5-85ED-1C05E94B799D}" type="presOf" srcId="{7480B6A7-38F7-43C2-9619-D449B9ADE327}" destId="{A2B92DBE-4823-4374-8037-B440FD1B8626}" srcOrd="1" destOrd="0" presId="urn:microsoft.com/office/officeart/2009/3/layout/HorizontalOrganizationChart"/>
    <dgm:cxn modelId="{EDCA78E2-E932-44F9-A056-54A004599363}" type="presOf" srcId="{0259A5FF-CD32-43A9-8503-194478FF635E}" destId="{2847ED4A-283E-473F-A7E8-B0E55189F5E1}" srcOrd="1" destOrd="0" presId="urn:microsoft.com/office/officeart/2009/3/layout/HorizontalOrganizationChart"/>
    <dgm:cxn modelId="{BEE913E4-86A4-4797-8E90-42EE40C87D7D}" srcId="{75DCD1FC-C303-4695-864A-688B6E39AF73}" destId="{0259A5FF-CD32-43A9-8503-194478FF635E}" srcOrd="0" destOrd="0" parTransId="{B13C0F30-E1F4-4377-A387-2C89E082F959}" sibTransId="{470F511B-2B4C-4BEB-9CB3-8013575526E0}"/>
    <dgm:cxn modelId="{9D26B820-6935-45DC-AD05-34785D7940E5}" type="presParOf" srcId="{D2CB270A-1EAC-4C22-865B-E0F3DC889C5F}" destId="{8A1CE8B5-21C8-4969-8AD3-19AA2B67E580}" srcOrd="0" destOrd="0" presId="urn:microsoft.com/office/officeart/2009/3/layout/HorizontalOrganizationChart"/>
    <dgm:cxn modelId="{07EF9E1B-6C6E-4F2B-B6B4-4B53F57031F6}" type="presParOf" srcId="{8A1CE8B5-21C8-4969-8AD3-19AA2B67E580}" destId="{E6B21595-7A51-4DE6-B536-9ABC07859BE8}" srcOrd="0" destOrd="0" presId="urn:microsoft.com/office/officeart/2009/3/layout/HorizontalOrganizationChart"/>
    <dgm:cxn modelId="{53FCC9AE-11B0-40AC-93D8-D9AA11B26EFB}" type="presParOf" srcId="{E6B21595-7A51-4DE6-B536-9ABC07859BE8}" destId="{461A6601-2979-4DCB-A4C1-28D5D426C49E}" srcOrd="0" destOrd="0" presId="urn:microsoft.com/office/officeart/2009/3/layout/HorizontalOrganizationChart"/>
    <dgm:cxn modelId="{4EF623DD-098F-46DA-98AC-6E4E22FD1FEF}" type="presParOf" srcId="{E6B21595-7A51-4DE6-B536-9ABC07859BE8}" destId="{2847ED4A-283E-473F-A7E8-B0E55189F5E1}" srcOrd="1" destOrd="0" presId="urn:microsoft.com/office/officeart/2009/3/layout/HorizontalOrganizationChart"/>
    <dgm:cxn modelId="{09782859-1413-45AF-9C2D-4D9B5ED3B3CA}" type="presParOf" srcId="{8A1CE8B5-21C8-4969-8AD3-19AA2B67E580}" destId="{2F1442C0-1C21-49F8-9941-097EB9FEE911}" srcOrd="1" destOrd="0" presId="urn:microsoft.com/office/officeart/2009/3/layout/HorizontalOrganizationChart"/>
    <dgm:cxn modelId="{0F2830D2-4DC2-4CEC-8137-53156209B52A}" type="presParOf" srcId="{2F1442C0-1C21-49F8-9941-097EB9FEE911}" destId="{4D494B99-2C14-4C61-9366-7B8D2B747C4F}" srcOrd="0" destOrd="0" presId="urn:microsoft.com/office/officeart/2009/3/layout/HorizontalOrganizationChart"/>
    <dgm:cxn modelId="{28DCC892-4767-40A0-A9CC-F55C97A60AC2}" type="presParOf" srcId="{2F1442C0-1C21-49F8-9941-097EB9FEE911}" destId="{B57CFD4C-AD9F-48F6-A849-F3F2F7058297}" srcOrd="1" destOrd="0" presId="urn:microsoft.com/office/officeart/2009/3/layout/HorizontalOrganizationChart"/>
    <dgm:cxn modelId="{62ED69EA-FBC2-4841-98C2-2B53554D3863}" type="presParOf" srcId="{B57CFD4C-AD9F-48F6-A849-F3F2F7058297}" destId="{60DD2387-C9A5-4505-865A-F7572B4162BB}" srcOrd="0" destOrd="0" presId="urn:microsoft.com/office/officeart/2009/3/layout/HorizontalOrganizationChart"/>
    <dgm:cxn modelId="{53DE5BD0-54D7-4988-8BCE-1AB3421F48D8}" type="presParOf" srcId="{60DD2387-C9A5-4505-865A-F7572B4162BB}" destId="{2F25C6E2-1412-4377-A4D9-BE73102F6F12}" srcOrd="0" destOrd="0" presId="urn:microsoft.com/office/officeart/2009/3/layout/HorizontalOrganizationChart"/>
    <dgm:cxn modelId="{460BF3DD-2A6C-4D7B-97A2-6653C789AFEC}" type="presParOf" srcId="{60DD2387-C9A5-4505-865A-F7572B4162BB}" destId="{A2B92DBE-4823-4374-8037-B440FD1B8626}" srcOrd="1" destOrd="0" presId="urn:microsoft.com/office/officeart/2009/3/layout/HorizontalOrganizationChart"/>
    <dgm:cxn modelId="{D55F8CB0-8408-48C5-9D25-69AF7196CF9E}" type="presParOf" srcId="{B57CFD4C-AD9F-48F6-A849-F3F2F7058297}" destId="{A9286D5C-6204-457C-9F10-E63FFDEF7F23}" srcOrd="1" destOrd="0" presId="urn:microsoft.com/office/officeart/2009/3/layout/HorizontalOrganizationChart"/>
    <dgm:cxn modelId="{526DAC80-7448-448E-9096-C251C34DD488}" type="presParOf" srcId="{A9286D5C-6204-457C-9F10-E63FFDEF7F23}" destId="{DD066652-9FA2-40A7-8368-9A616D124353}" srcOrd="0" destOrd="0" presId="urn:microsoft.com/office/officeart/2009/3/layout/HorizontalOrganizationChart"/>
    <dgm:cxn modelId="{7EE567A7-CE63-4F05-BC7D-DF1C78AA57F5}" type="presParOf" srcId="{A9286D5C-6204-457C-9F10-E63FFDEF7F23}" destId="{3CF69373-6974-401F-9112-A031E94F238D}" srcOrd="1" destOrd="0" presId="urn:microsoft.com/office/officeart/2009/3/layout/HorizontalOrganizationChart"/>
    <dgm:cxn modelId="{0BCB06E9-B794-44EE-8F46-C1B945504E3B}" type="presParOf" srcId="{3CF69373-6974-401F-9112-A031E94F238D}" destId="{51118E5C-A3F5-48B5-AD2C-9B1FC829F86F}" srcOrd="0" destOrd="0" presId="urn:microsoft.com/office/officeart/2009/3/layout/HorizontalOrganizationChart"/>
    <dgm:cxn modelId="{693BA53B-0213-4CE0-8451-11BFE5920F21}" type="presParOf" srcId="{51118E5C-A3F5-48B5-AD2C-9B1FC829F86F}" destId="{7A679BD4-6759-4BAD-935F-DCDEC96C31F5}" srcOrd="0" destOrd="0" presId="urn:microsoft.com/office/officeart/2009/3/layout/HorizontalOrganizationChart"/>
    <dgm:cxn modelId="{CFCED79A-B639-4A58-886E-F47B37EBB0E5}" type="presParOf" srcId="{51118E5C-A3F5-48B5-AD2C-9B1FC829F86F}" destId="{8BF0026D-A857-427B-9EFB-74134AE80EB2}" srcOrd="1" destOrd="0" presId="urn:microsoft.com/office/officeart/2009/3/layout/HorizontalOrganizationChart"/>
    <dgm:cxn modelId="{ED955D2A-A337-4839-8105-8BADD8447A9C}" type="presParOf" srcId="{3CF69373-6974-401F-9112-A031E94F238D}" destId="{49F1E146-547F-445D-A10A-A4B189C709AC}" srcOrd="1" destOrd="0" presId="urn:microsoft.com/office/officeart/2009/3/layout/HorizontalOrganizationChart"/>
    <dgm:cxn modelId="{773ADD07-4297-4CF5-8A96-F5886B06FE55}" type="presParOf" srcId="{3CF69373-6974-401F-9112-A031E94F238D}" destId="{C6BBEC8B-6C33-49C8-91F2-A273735C1DBD}" srcOrd="2" destOrd="0" presId="urn:microsoft.com/office/officeart/2009/3/layout/HorizontalOrganizationChart"/>
    <dgm:cxn modelId="{A8214721-125C-42F4-ADDB-BD4D32FC265B}" type="presParOf" srcId="{A9286D5C-6204-457C-9F10-E63FFDEF7F23}" destId="{B9BF8693-4494-4C4B-A342-932A0209322D}" srcOrd="2" destOrd="0" presId="urn:microsoft.com/office/officeart/2009/3/layout/HorizontalOrganizationChart"/>
    <dgm:cxn modelId="{5FC924F9-0030-4C16-AD35-A6128FE20A2A}" type="presParOf" srcId="{A9286D5C-6204-457C-9F10-E63FFDEF7F23}" destId="{5AE08B79-DB25-4497-9B40-72EF7D53B3A5}" srcOrd="3" destOrd="0" presId="urn:microsoft.com/office/officeart/2009/3/layout/HorizontalOrganizationChart"/>
    <dgm:cxn modelId="{2C88E55E-0CCA-4B4A-B971-EED9FFF95A7A}" type="presParOf" srcId="{5AE08B79-DB25-4497-9B40-72EF7D53B3A5}" destId="{E48A0000-8246-47CE-85C4-2E6AE16946CF}" srcOrd="0" destOrd="0" presId="urn:microsoft.com/office/officeart/2009/3/layout/HorizontalOrganizationChart"/>
    <dgm:cxn modelId="{7117E981-54E8-4AB5-87E9-F8DEC333B44D}" type="presParOf" srcId="{E48A0000-8246-47CE-85C4-2E6AE16946CF}" destId="{E427859F-B3AA-4036-BA9E-A0255D0F7F5C}" srcOrd="0" destOrd="0" presId="urn:microsoft.com/office/officeart/2009/3/layout/HorizontalOrganizationChart"/>
    <dgm:cxn modelId="{40359250-D969-4BE6-9383-0DBF19F95E8C}" type="presParOf" srcId="{E48A0000-8246-47CE-85C4-2E6AE16946CF}" destId="{9198FFDC-0456-4279-BAF7-A424A8BA7505}" srcOrd="1" destOrd="0" presId="urn:microsoft.com/office/officeart/2009/3/layout/HorizontalOrganizationChart"/>
    <dgm:cxn modelId="{5D895C78-03E6-4567-B9FE-FC5BECD73306}" type="presParOf" srcId="{5AE08B79-DB25-4497-9B40-72EF7D53B3A5}" destId="{CD3DE6CD-EEC5-4056-9B4F-1E2E36F78102}" srcOrd="1" destOrd="0" presId="urn:microsoft.com/office/officeart/2009/3/layout/HorizontalOrganizationChart"/>
    <dgm:cxn modelId="{E8A8BB71-913A-472F-B924-1AA8D2062F5C}" type="presParOf" srcId="{5AE08B79-DB25-4497-9B40-72EF7D53B3A5}" destId="{2C6E45AC-3801-4A8B-A1B5-A21EFD4E49A7}" srcOrd="2" destOrd="0" presId="urn:microsoft.com/office/officeart/2009/3/layout/HorizontalOrganizationChart"/>
    <dgm:cxn modelId="{9A830708-2DF0-4347-874C-27B3EA48026E}" type="presParOf" srcId="{B57CFD4C-AD9F-48F6-A849-F3F2F7058297}" destId="{A93F2673-D9C4-4439-A5D4-5DA6232CD72A}" srcOrd="2" destOrd="0" presId="urn:microsoft.com/office/officeart/2009/3/layout/HorizontalOrganizationChart"/>
    <dgm:cxn modelId="{2E6CE208-04DF-4BE3-9FF4-3DDEDDD7D0F2}" type="presParOf" srcId="{8A1CE8B5-21C8-4969-8AD3-19AA2B67E580}" destId="{218F8748-BEE7-4624-9A7F-D63DD38905C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CD1FC-C303-4695-864A-688B6E39AF73}"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0259A5FF-CD32-43A9-8503-194478FF635E}">
      <dgm:prSet phldrT="[Text]"/>
      <dgm:spPr/>
      <dgm:t>
        <a:bodyPr/>
        <a:lstStyle/>
        <a:p>
          <a:pPr algn="ctr"/>
          <a:r>
            <a:rPr lang="en-US" dirty="0"/>
            <a:t>Symptom severity is </a:t>
          </a:r>
          <a:br>
            <a:rPr lang="en-US" dirty="0"/>
          </a:br>
          <a:r>
            <a:rPr lang="en-US" b="1" dirty="0"/>
            <a:t>moderate or severe</a:t>
          </a:r>
        </a:p>
        <a:p>
          <a:pPr algn="ctr"/>
          <a:r>
            <a:rPr lang="en-US" b="1" dirty="0"/>
            <a:t>Mild but </a:t>
          </a:r>
          <a:r>
            <a:rPr lang="en-US" dirty="0"/>
            <a:t>longer than 5 Days</a:t>
          </a:r>
        </a:p>
      </dgm:t>
    </dgm:pt>
    <dgm:pt modelId="{B13C0F30-E1F4-4377-A387-2C89E082F959}" type="parTrans" cxnId="{BEE913E4-86A4-4797-8E90-42EE40C87D7D}">
      <dgm:prSet/>
      <dgm:spPr/>
      <dgm:t>
        <a:bodyPr/>
        <a:lstStyle/>
        <a:p>
          <a:endParaRPr lang="en-US"/>
        </a:p>
      </dgm:t>
    </dgm:pt>
    <dgm:pt modelId="{470F511B-2B4C-4BEB-9CB3-8013575526E0}" type="sibTrans" cxnId="{BEE913E4-86A4-4797-8E90-42EE40C87D7D}">
      <dgm:prSet/>
      <dgm:spPr/>
      <dgm:t>
        <a:bodyPr/>
        <a:lstStyle/>
        <a:p>
          <a:endParaRPr lang="en-US"/>
        </a:p>
      </dgm:t>
    </dgm:pt>
    <dgm:pt modelId="{7480B6A7-38F7-43C2-9619-D449B9ADE327}">
      <dgm:prSet phldrT="[Text]"/>
      <dgm:spPr/>
      <dgm:t>
        <a:bodyPr/>
        <a:lstStyle/>
        <a:p>
          <a:r>
            <a:rPr lang="en-US" dirty="0"/>
            <a:t>Physician Clearance Needed before </a:t>
          </a:r>
          <a:br>
            <a:rPr lang="en-US" dirty="0"/>
          </a:br>
          <a:r>
            <a:rPr lang="en-US" dirty="0"/>
            <a:t>Return to Sport Protocol Begins</a:t>
          </a:r>
        </a:p>
      </dgm:t>
    </dgm:pt>
    <dgm:pt modelId="{58352128-FCCE-444A-9007-23D6B4245F52}" type="parTrans" cxnId="{923F5599-F83A-4FD6-A8B9-DEB570CE8AE0}">
      <dgm:prSet/>
      <dgm:spPr/>
      <dgm:t>
        <a:bodyPr/>
        <a:lstStyle/>
        <a:p>
          <a:endParaRPr lang="en-US"/>
        </a:p>
      </dgm:t>
    </dgm:pt>
    <dgm:pt modelId="{59D0A14A-9FF9-4ED9-83E0-E21992946237}" type="sibTrans" cxnId="{923F5599-F83A-4FD6-A8B9-DEB570CE8AE0}">
      <dgm:prSet/>
      <dgm:spPr/>
      <dgm:t>
        <a:bodyPr/>
        <a:lstStyle/>
        <a:p>
          <a:endParaRPr lang="en-US"/>
        </a:p>
      </dgm:t>
    </dgm:pt>
    <dgm:pt modelId="{FEEF0458-7D9B-4897-982F-CDE6874D0D4F}">
      <dgm:prSet phldrT="[Text]"/>
      <dgm:spPr/>
      <dgm:t>
        <a:bodyPr/>
        <a:lstStyle/>
        <a:p>
          <a:r>
            <a:rPr lang="en-US" dirty="0"/>
            <a:t>Moderate : Physician Oversight</a:t>
          </a:r>
        </a:p>
      </dgm:t>
    </dgm:pt>
    <dgm:pt modelId="{E0792999-D6BB-4340-ABA6-33136778D51B}" type="parTrans" cxnId="{A2010CBB-AF24-4C61-9F87-3C880DE35858}">
      <dgm:prSet/>
      <dgm:spPr/>
      <dgm:t>
        <a:bodyPr/>
        <a:lstStyle/>
        <a:p>
          <a:endParaRPr lang="en-US"/>
        </a:p>
      </dgm:t>
    </dgm:pt>
    <dgm:pt modelId="{F35CA205-3A0D-47A1-88D3-91067505B8DC}" type="sibTrans" cxnId="{A2010CBB-AF24-4C61-9F87-3C880DE35858}">
      <dgm:prSet/>
      <dgm:spPr/>
      <dgm:t>
        <a:bodyPr/>
        <a:lstStyle/>
        <a:p>
          <a:endParaRPr lang="en-US"/>
        </a:p>
      </dgm:t>
    </dgm:pt>
    <dgm:pt modelId="{0496777F-BC4D-4481-9906-A05EEEE43BAC}">
      <dgm:prSet phldrT="[Text]"/>
      <dgm:spPr/>
      <dgm:t>
        <a:bodyPr/>
        <a:lstStyle/>
        <a:p>
          <a:r>
            <a:rPr lang="en-US" dirty="0"/>
            <a:t>Mild case greater 5 Days</a:t>
          </a:r>
          <a:br>
            <a:rPr lang="en-US" dirty="0"/>
          </a:br>
          <a:r>
            <a:rPr lang="en-US" dirty="0"/>
            <a:t>Physician guided</a:t>
          </a:r>
          <a:br>
            <a:rPr lang="en-US" dirty="0"/>
          </a:br>
          <a:r>
            <a:rPr lang="en-US" dirty="0"/>
            <a:t>4 Day Gradual, 5</a:t>
          </a:r>
          <a:r>
            <a:rPr lang="en-US" baseline="30000" dirty="0"/>
            <a:t>th</a:t>
          </a:r>
          <a:r>
            <a:rPr lang="en-US" dirty="0"/>
            <a:t> day clear</a:t>
          </a:r>
        </a:p>
      </dgm:t>
    </dgm:pt>
    <dgm:pt modelId="{6BB6BF7E-3586-4D17-AFF6-AD0D0F6F4628}" type="parTrans" cxnId="{B1BBAFFF-A589-4E7C-BD21-69850C791751}">
      <dgm:prSet/>
      <dgm:spPr/>
      <dgm:t>
        <a:bodyPr/>
        <a:lstStyle/>
        <a:p>
          <a:endParaRPr lang="en-US"/>
        </a:p>
      </dgm:t>
    </dgm:pt>
    <dgm:pt modelId="{CFA06EBA-D9C5-492F-ABBD-6F424FC69AB0}" type="sibTrans" cxnId="{B1BBAFFF-A589-4E7C-BD21-69850C791751}">
      <dgm:prSet/>
      <dgm:spPr/>
      <dgm:t>
        <a:bodyPr/>
        <a:lstStyle/>
        <a:p>
          <a:endParaRPr lang="en-US"/>
        </a:p>
      </dgm:t>
    </dgm:pt>
    <dgm:pt modelId="{1FB60F4C-522C-4467-A7D7-12FB6CBE3009}">
      <dgm:prSet phldrT="[Text]"/>
      <dgm:spPr/>
      <dgm:t>
        <a:bodyPr/>
        <a:lstStyle/>
        <a:p>
          <a:r>
            <a:rPr lang="en-US"/>
            <a:t>Severe : Physician Oversight</a:t>
          </a:r>
          <a:endParaRPr lang="en-US" dirty="0"/>
        </a:p>
      </dgm:t>
    </dgm:pt>
    <dgm:pt modelId="{20444503-0CA9-4A5B-9436-A7D85727D211}" type="parTrans" cxnId="{F554547C-7E7E-40D9-A744-4FB29E20A98A}">
      <dgm:prSet/>
      <dgm:spPr/>
      <dgm:t>
        <a:bodyPr/>
        <a:lstStyle/>
        <a:p>
          <a:endParaRPr lang="en-US"/>
        </a:p>
      </dgm:t>
    </dgm:pt>
    <dgm:pt modelId="{CDF89167-1259-47AC-8267-1CE9D17AA910}" type="sibTrans" cxnId="{F554547C-7E7E-40D9-A744-4FB29E20A98A}">
      <dgm:prSet/>
      <dgm:spPr/>
      <dgm:t>
        <a:bodyPr/>
        <a:lstStyle/>
        <a:p>
          <a:endParaRPr lang="en-US"/>
        </a:p>
      </dgm:t>
    </dgm:pt>
    <dgm:pt modelId="{D2CB270A-1EAC-4C22-865B-E0F3DC889C5F}" type="pres">
      <dgm:prSet presAssocID="{75DCD1FC-C303-4695-864A-688B6E39AF73}" presName="hierChild1" presStyleCnt="0">
        <dgm:presLayoutVars>
          <dgm:orgChart val="1"/>
          <dgm:chPref val="1"/>
          <dgm:dir/>
          <dgm:animOne val="branch"/>
          <dgm:animLvl val="lvl"/>
          <dgm:resizeHandles/>
        </dgm:presLayoutVars>
      </dgm:prSet>
      <dgm:spPr/>
    </dgm:pt>
    <dgm:pt modelId="{8A1CE8B5-21C8-4969-8AD3-19AA2B67E580}" type="pres">
      <dgm:prSet presAssocID="{0259A5FF-CD32-43A9-8503-194478FF635E}" presName="hierRoot1" presStyleCnt="0">
        <dgm:presLayoutVars>
          <dgm:hierBranch val="init"/>
        </dgm:presLayoutVars>
      </dgm:prSet>
      <dgm:spPr/>
    </dgm:pt>
    <dgm:pt modelId="{E6B21595-7A51-4DE6-B536-9ABC07859BE8}" type="pres">
      <dgm:prSet presAssocID="{0259A5FF-CD32-43A9-8503-194478FF635E}" presName="rootComposite1" presStyleCnt="0"/>
      <dgm:spPr/>
    </dgm:pt>
    <dgm:pt modelId="{461A6601-2979-4DCB-A4C1-28D5D426C49E}" type="pres">
      <dgm:prSet presAssocID="{0259A5FF-CD32-43A9-8503-194478FF635E}" presName="rootText1" presStyleLbl="node0" presStyleIdx="0" presStyleCnt="1">
        <dgm:presLayoutVars>
          <dgm:chPref val="3"/>
        </dgm:presLayoutVars>
      </dgm:prSet>
      <dgm:spPr/>
    </dgm:pt>
    <dgm:pt modelId="{2847ED4A-283E-473F-A7E8-B0E55189F5E1}" type="pres">
      <dgm:prSet presAssocID="{0259A5FF-CD32-43A9-8503-194478FF635E}" presName="rootConnector1" presStyleLbl="node1" presStyleIdx="0" presStyleCnt="0"/>
      <dgm:spPr/>
    </dgm:pt>
    <dgm:pt modelId="{2F1442C0-1C21-49F8-9941-097EB9FEE911}" type="pres">
      <dgm:prSet presAssocID="{0259A5FF-CD32-43A9-8503-194478FF635E}" presName="hierChild2" presStyleCnt="0"/>
      <dgm:spPr/>
    </dgm:pt>
    <dgm:pt modelId="{4D494B99-2C14-4C61-9366-7B8D2B747C4F}" type="pres">
      <dgm:prSet presAssocID="{58352128-FCCE-444A-9007-23D6B4245F52}" presName="Name64" presStyleLbl="parChTrans1D2" presStyleIdx="0" presStyleCnt="1"/>
      <dgm:spPr/>
    </dgm:pt>
    <dgm:pt modelId="{B57CFD4C-AD9F-48F6-A849-F3F2F7058297}" type="pres">
      <dgm:prSet presAssocID="{7480B6A7-38F7-43C2-9619-D449B9ADE327}" presName="hierRoot2" presStyleCnt="0">
        <dgm:presLayoutVars>
          <dgm:hierBranch val="init"/>
        </dgm:presLayoutVars>
      </dgm:prSet>
      <dgm:spPr/>
    </dgm:pt>
    <dgm:pt modelId="{60DD2387-C9A5-4505-865A-F7572B4162BB}" type="pres">
      <dgm:prSet presAssocID="{7480B6A7-38F7-43C2-9619-D449B9ADE327}" presName="rootComposite" presStyleCnt="0"/>
      <dgm:spPr/>
    </dgm:pt>
    <dgm:pt modelId="{2F25C6E2-1412-4377-A4D9-BE73102F6F12}" type="pres">
      <dgm:prSet presAssocID="{7480B6A7-38F7-43C2-9619-D449B9ADE327}" presName="rootText" presStyleLbl="node2" presStyleIdx="0" presStyleCnt="1">
        <dgm:presLayoutVars>
          <dgm:chPref val="3"/>
        </dgm:presLayoutVars>
      </dgm:prSet>
      <dgm:spPr/>
    </dgm:pt>
    <dgm:pt modelId="{A2B92DBE-4823-4374-8037-B440FD1B8626}" type="pres">
      <dgm:prSet presAssocID="{7480B6A7-38F7-43C2-9619-D449B9ADE327}" presName="rootConnector" presStyleLbl="node2" presStyleIdx="0" presStyleCnt="1"/>
      <dgm:spPr/>
    </dgm:pt>
    <dgm:pt modelId="{A9286D5C-6204-457C-9F10-E63FFDEF7F23}" type="pres">
      <dgm:prSet presAssocID="{7480B6A7-38F7-43C2-9619-D449B9ADE327}" presName="hierChild4" presStyleCnt="0"/>
      <dgm:spPr/>
    </dgm:pt>
    <dgm:pt modelId="{88AC1631-1F9E-4064-9438-89690258E61E}" type="pres">
      <dgm:prSet presAssocID="{6BB6BF7E-3586-4D17-AFF6-AD0D0F6F4628}" presName="Name64" presStyleLbl="parChTrans1D3" presStyleIdx="0" presStyleCnt="3"/>
      <dgm:spPr/>
    </dgm:pt>
    <dgm:pt modelId="{62FCDEA8-294A-481C-A7D0-A887A7F5DB4A}" type="pres">
      <dgm:prSet presAssocID="{0496777F-BC4D-4481-9906-A05EEEE43BAC}" presName="hierRoot2" presStyleCnt="0">
        <dgm:presLayoutVars>
          <dgm:hierBranch val="init"/>
        </dgm:presLayoutVars>
      </dgm:prSet>
      <dgm:spPr/>
    </dgm:pt>
    <dgm:pt modelId="{57FFEB70-1080-4AFB-9E03-5EEFB142B954}" type="pres">
      <dgm:prSet presAssocID="{0496777F-BC4D-4481-9906-A05EEEE43BAC}" presName="rootComposite" presStyleCnt="0"/>
      <dgm:spPr/>
    </dgm:pt>
    <dgm:pt modelId="{FD6B5216-A4C3-46BB-8B1A-2BE82C88448B}" type="pres">
      <dgm:prSet presAssocID="{0496777F-BC4D-4481-9906-A05EEEE43BAC}" presName="rootText" presStyleLbl="node3" presStyleIdx="0" presStyleCnt="3">
        <dgm:presLayoutVars>
          <dgm:chPref val="3"/>
        </dgm:presLayoutVars>
      </dgm:prSet>
      <dgm:spPr/>
    </dgm:pt>
    <dgm:pt modelId="{FC7FD785-9F03-466B-802A-55D83CA7CFEE}" type="pres">
      <dgm:prSet presAssocID="{0496777F-BC4D-4481-9906-A05EEEE43BAC}" presName="rootConnector" presStyleLbl="node3" presStyleIdx="0" presStyleCnt="3"/>
      <dgm:spPr/>
    </dgm:pt>
    <dgm:pt modelId="{2E6C3C09-0E21-43A7-B2E3-29B8D6F24481}" type="pres">
      <dgm:prSet presAssocID="{0496777F-BC4D-4481-9906-A05EEEE43BAC}" presName="hierChild4" presStyleCnt="0"/>
      <dgm:spPr/>
    </dgm:pt>
    <dgm:pt modelId="{DF2BB13F-C08F-4733-9814-C48B932D948D}" type="pres">
      <dgm:prSet presAssocID="{0496777F-BC4D-4481-9906-A05EEEE43BAC}" presName="hierChild5" presStyleCnt="0"/>
      <dgm:spPr/>
    </dgm:pt>
    <dgm:pt modelId="{2D7ECC66-8368-4424-9803-35E0BC1E8DDC}" type="pres">
      <dgm:prSet presAssocID="{E0792999-D6BB-4340-ABA6-33136778D51B}" presName="Name64" presStyleLbl="parChTrans1D3" presStyleIdx="1" presStyleCnt="3"/>
      <dgm:spPr/>
    </dgm:pt>
    <dgm:pt modelId="{22340D70-54EB-4B75-862B-139829CA51F6}" type="pres">
      <dgm:prSet presAssocID="{FEEF0458-7D9B-4897-982F-CDE6874D0D4F}" presName="hierRoot2" presStyleCnt="0">
        <dgm:presLayoutVars>
          <dgm:hierBranch val="init"/>
        </dgm:presLayoutVars>
      </dgm:prSet>
      <dgm:spPr/>
    </dgm:pt>
    <dgm:pt modelId="{892B3E05-585E-49A6-A083-8A281FB5181F}" type="pres">
      <dgm:prSet presAssocID="{FEEF0458-7D9B-4897-982F-CDE6874D0D4F}" presName="rootComposite" presStyleCnt="0"/>
      <dgm:spPr/>
    </dgm:pt>
    <dgm:pt modelId="{94F3FD8F-BB7F-44B8-8B23-28307FC79328}" type="pres">
      <dgm:prSet presAssocID="{FEEF0458-7D9B-4897-982F-CDE6874D0D4F}" presName="rootText" presStyleLbl="node3" presStyleIdx="1" presStyleCnt="3">
        <dgm:presLayoutVars>
          <dgm:chPref val="3"/>
        </dgm:presLayoutVars>
      </dgm:prSet>
      <dgm:spPr/>
    </dgm:pt>
    <dgm:pt modelId="{DB1FC10A-29E1-4A71-B628-BE5ED472395A}" type="pres">
      <dgm:prSet presAssocID="{FEEF0458-7D9B-4897-982F-CDE6874D0D4F}" presName="rootConnector" presStyleLbl="node3" presStyleIdx="1" presStyleCnt="3"/>
      <dgm:spPr/>
    </dgm:pt>
    <dgm:pt modelId="{2C38850B-6253-47F2-9303-C08409006C7C}" type="pres">
      <dgm:prSet presAssocID="{FEEF0458-7D9B-4897-982F-CDE6874D0D4F}" presName="hierChild4" presStyleCnt="0"/>
      <dgm:spPr/>
    </dgm:pt>
    <dgm:pt modelId="{7A3BA6BA-AEB0-4B1C-A581-5B95E4AC27BC}" type="pres">
      <dgm:prSet presAssocID="{FEEF0458-7D9B-4897-982F-CDE6874D0D4F}" presName="hierChild5" presStyleCnt="0"/>
      <dgm:spPr/>
    </dgm:pt>
    <dgm:pt modelId="{14FEAB32-E219-40C9-AF5E-7C412ABC03C3}" type="pres">
      <dgm:prSet presAssocID="{20444503-0CA9-4A5B-9436-A7D85727D211}" presName="Name64" presStyleLbl="parChTrans1D3" presStyleIdx="2" presStyleCnt="3"/>
      <dgm:spPr/>
    </dgm:pt>
    <dgm:pt modelId="{F42D5642-2E79-4340-9C89-7268C843148A}" type="pres">
      <dgm:prSet presAssocID="{1FB60F4C-522C-4467-A7D7-12FB6CBE3009}" presName="hierRoot2" presStyleCnt="0">
        <dgm:presLayoutVars>
          <dgm:hierBranch val="init"/>
        </dgm:presLayoutVars>
      </dgm:prSet>
      <dgm:spPr/>
    </dgm:pt>
    <dgm:pt modelId="{AF7006C1-A638-4C9B-B973-9E5A71E7A9D6}" type="pres">
      <dgm:prSet presAssocID="{1FB60F4C-522C-4467-A7D7-12FB6CBE3009}" presName="rootComposite" presStyleCnt="0"/>
      <dgm:spPr/>
    </dgm:pt>
    <dgm:pt modelId="{F8AB220A-6FCE-4DBC-8D59-52FC384AF229}" type="pres">
      <dgm:prSet presAssocID="{1FB60F4C-522C-4467-A7D7-12FB6CBE3009}" presName="rootText" presStyleLbl="node3" presStyleIdx="2" presStyleCnt="3">
        <dgm:presLayoutVars>
          <dgm:chPref val="3"/>
        </dgm:presLayoutVars>
      </dgm:prSet>
      <dgm:spPr/>
    </dgm:pt>
    <dgm:pt modelId="{B445860C-A4B8-45FF-9667-04292A028393}" type="pres">
      <dgm:prSet presAssocID="{1FB60F4C-522C-4467-A7D7-12FB6CBE3009}" presName="rootConnector" presStyleLbl="node3" presStyleIdx="2" presStyleCnt="3"/>
      <dgm:spPr/>
    </dgm:pt>
    <dgm:pt modelId="{DF93DD1A-4C7E-4A98-8B06-5841DF8745FD}" type="pres">
      <dgm:prSet presAssocID="{1FB60F4C-522C-4467-A7D7-12FB6CBE3009}" presName="hierChild4" presStyleCnt="0"/>
      <dgm:spPr/>
    </dgm:pt>
    <dgm:pt modelId="{E0FB330A-D342-4B8E-BFE0-5C84ECC8BD44}" type="pres">
      <dgm:prSet presAssocID="{1FB60F4C-522C-4467-A7D7-12FB6CBE3009}" presName="hierChild5" presStyleCnt="0"/>
      <dgm:spPr/>
    </dgm:pt>
    <dgm:pt modelId="{A93F2673-D9C4-4439-A5D4-5DA6232CD72A}" type="pres">
      <dgm:prSet presAssocID="{7480B6A7-38F7-43C2-9619-D449B9ADE327}" presName="hierChild5" presStyleCnt="0"/>
      <dgm:spPr/>
    </dgm:pt>
    <dgm:pt modelId="{218F8748-BEE7-4624-9A7F-D63DD38905C9}" type="pres">
      <dgm:prSet presAssocID="{0259A5FF-CD32-43A9-8503-194478FF635E}" presName="hierChild3" presStyleCnt="0"/>
      <dgm:spPr/>
    </dgm:pt>
  </dgm:ptLst>
  <dgm:cxnLst>
    <dgm:cxn modelId="{08DB070F-C563-49BF-99BB-030B1A4BCC7E}" type="presOf" srcId="{7480B6A7-38F7-43C2-9619-D449B9ADE327}" destId="{2F25C6E2-1412-4377-A4D9-BE73102F6F12}" srcOrd="0" destOrd="0" presId="urn:microsoft.com/office/officeart/2009/3/layout/HorizontalOrganizationChart"/>
    <dgm:cxn modelId="{99525023-1C04-4F1C-8130-FC98B6602B9A}" type="presOf" srcId="{6BB6BF7E-3586-4D17-AFF6-AD0D0F6F4628}" destId="{88AC1631-1F9E-4064-9438-89690258E61E}" srcOrd="0" destOrd="0" presId="urn:microsoft.com/office/officeart/2009/3/layout/HorizontalOrganizationChart"/>
    <dgm:cxn modelId="{55F8C55D-C8DC-46D1-8951-1E481B036314}" type="presOf" srcId="{0259A5FF-CD32-43A9-8503-194478FF635E}" destId="{461A6601-2979-4DCB-A4C1-28D5D426C49E}" srcOrd="0" destOrd="0" presId="urn:microsoft.com/office/officeart/2009/3/layout/HorizontalOrganizationChart"/>
    <dgm:cxn modelId="{9DFBFE60-A9F1-405A-BF4F-115D6D20736D}" type="presOf" srcId="{75DCD1FC-C303-4695-864A-688B6E39AF73}" destId="{D2CB270A-1EAC-4C22-865B-E0F3DC889C5F}" srcOrd="0" destOrd="0" presId="urn:microsoft.com/office/officeart/2009/3/layout/HorizontalOrganizationChart"/>
    <dgm:cxn modelId="{FD7CC16B-F437-41FE-A170-9104907E56E8}" type="presOf" srcId="{1FB60F4C-522C-4467-A7D7-12FB6CBE3009}" destId="{B445860C-A4B8-45FF-9667-04292A028393}" srcOrd="1" destOrd="0" presId="urn:microsoft.com/office/officeart/2009/3/layout/HorizontalOrganizationChart"/>
    <dgm:cxn modelId="{C773D04C-9170-41A9-873B-919FFCE4483A}" type="presOf" srcId="{20444503-0CA9-4A5B-9436-A7D85727D211}" destId="{14FEAB32-E219-40C9-AF5E-7C412ABC03C3}" srcOrd="0" destOrd="0" presId="urn:microsoft.com/office/officeart/2009/3/layout/HorizontalOrganizationChart"/>
    <dgm:cxn modelId="{11438B4D-70BB-4668-80BC-25B0BEDBC080}" type="presOf" srcId="{0496777F-BC4D-4481-9906-A05EEEE43BAC}" destId="{FD6B5216-A4C3-46BB-8B1A-2BE82C88448B}" srcOrd="0" destOrd="0" presId="urn:microsoft.com/office/officeart/2009/3/layout/HorizontalOrganizationChart"/>
    <dgm:cxn modelId="{C1634A4E-1370-4E3B-B0D7-D419624A4471}" type="presOf" srcId="{E0792999-D6BB-4340-ABA6-33136778D51B}" destId="{2D7ECC66-8368-4424-9803-35E0BC1E8DDC}" srcOrd="0" destOrd="0" presId="urn:microsoft.com/office/officeart/2009/3/layout/HorizontalOrganizationChart"/>
    <dgm:cxn modelId="{6651AF73-0805-41BD-B990-E655C1CF330A}" type="presOf" srcId="{FEEF0458-7D9B-4897-982F-CDE6874D0D4F}" destId="{DB1FC10A-29E1-4A71-B628-BE5ED472395A}" srcOrd="1" destOrd="0" presId="urn:microsoft.com/office/officeart/2009/3/layout/HorizontalOrganizationChart"/>
    <dgm:cxn modelId="{60CE4176-F344-4149-BE2C-1ACADD12BA44}" type="presOf" srcId="{58352128-FCCE-444A-9007-23D6B4245F52}" destId="{4D494B99-2C14-4C61-9366-7B8D2B747C4F}" srcOrd="0" destOrd="0" presId="urn:microsoft.com/office/officeart/2009/3/layout/HorizontalOrganizationChart"/>
    <dgm:cxn modelId="{F554547C-7E7E-40D9-A744-4FB29E20A98A}" srcId="{7480B6A7-38F7-43C2-9619-D449B9ADE327}" destId="{1FB60F4C-522C-4467-A7D7-12FB6CBE3009}" srcOrd="2" destOrd="0" parTransId="{20444503-0CA9-4A5B-9436-A7D85727D211}" sibTransId="{CDF89167-1259-47AC-8267-1CE9D17AA910}"/>
    <dgm:cxn modelId="{9215597C-B707-4A87-94D6-834F1D67CC21}" type="presOf" srcId="{1FB60F4C-522C-4467-A7D7-12FB6CBE3009}" destId="{F8AB220A-6FCE-4DBC-8D59-52FC384AF229}" srcOrd="0" destOrd="0" presId="urn:microsoft.com/office/officeart/2009/3/layout/HorizontalOrganizationChart"/>
    <dgm:cxn modelId="{CF68DF80-E847-4AF3-B896-B8F0C701288B}" type="presOf" srcId="{0496777F-BC4D-4481-9906-A05EEEE43BAC}" destId="{FC7FD785-9F03-466B-802A-55D83CA7CFEE}" srcOrd="1" destOrd="0" presId="urn:microsoft.com/office/officeart/2009/3/layout/HorizontalOrganizationChart"/>
    <dgm:cxn modelId="{923F5599-F83A-4FD6-A8B9-DEB570CE8AE0}" srcId="{0259A5FF-CD32-43A9-8503-194478FF635E}" destId="{7480B6A7-38F7-43C2-9619-D449B9ADE327}" srcOrd="0" destOrd="0" parTransId="{58352128-FCCE-444A-9007-23D6B4245F52}" sibTransId="{59D0A14A-9FF9-4ED9-83E0-E21992946237}"/>
    <dgm:cxn modelId="{A2010CBB-AF24-4C61-9F87-3C880DE35858}" srcId="{7480B6A7-38F7-43C2-9619-D449B9ADE327}" destId="{FEEF0458-7D9B-4897-982F-CDE6874D0D4F}" srcOrd="1" destOrd="0" parTransId="{E0792999-D6BB-4340-ABA6-33136778D51B}" sibTransId="{F35CA205-3A0D-47A1-88D3-91067505B8DC}"/>
    <dgm:cxn modelId="{79859AD6-37A4-4530-86E1-ACEA125E99A5}" type="presOf" srcId="{FEEF0458-7D9B-4897-982F-CDE6874D0D4F}" destId="{94F3FD8F-BB7F-44B8-8B23-28307FC79328}" srcOrd="0" destOrd="0" presId="urn:microsoft.com/office/officeart/2009/3/layout/HorizontalOrganizationChart"/>
    <dgm:cxn modelId="{78D975D7-3CC1-46F5-85ED-1C05E94B799D}" type="presOf" srcId="{7480B6A7-38F7-43C2-9619-D449B9ADE327}" destId="{A2B92DBE-4823-4374-8037-B440FD1B8626}" srcOrd="1" destOrd="0" presId="urn:microsoft.com/office/officeart/2009/3/layout/HorizontalOrganizationChart"/>
    <dgm:cxn modelId="{EDCA78E2-E932-44F9-A056-54A004599363}" type="presOf" srcId="{0259A5FF-CD32-43A9-8503-194478FF635E}" destId="{2847ED4A-283E-473F-A7E8-B0E55189F5E1}" srcOrd="1" destOrd="0" presId="urn:microsoft.com/office/officeart/2009/3/layout/HorizontalOrganizationChart"/>
    <dgm:cxn modelId="{BEE913E4-86A4-4797-8E90-42EE40C87D7D}" srcId="{75DCD1FC-C303-4695-864A-688B6E39AF73}" destId="{0259A5FF-CD32-43A9-8503-194478FF635E}" srcOrd="0" destOrd="0" parTransId="{B13C0F30-E1F4-4377-A387-2C89E082F959}" sibTransId="{470F511B-2B4C-4BEB-9CB3-8013575526E0}"/>
    <dgm:cxn modelId="{B1BBAFFF-A589-4E7C-BD21-69850C791751}" srcId="{7480B6A7-38F7-43C2-9619-D449B9ADE327}" destId="{0496777F-BC4D-4481-9906-A05EEEE43BAC}" srcOrd="0" destOrd="0" parTransId="{6BB6BF7E-3586-4D17-AFF6-AD0D0F6F4628}" sibTransId="{CFA06EBA-D9C5-492F-ABBD-6F424FC69AB0}"/>
    <dgm:cxn modelId="{9D26B820-6935-45DC-AD05-34785D7940E5}" type="presParOf" srcId="{D2CB270A-1EAC-4C22-865B-E0F3DC889C5F}" destId="{8A1CE8B5-21C8-4969-8AD3-19AA2B67E580}" srcOrd="0" destOrd="0" presId="urn:microsoft.com/office/officeart/2009/3/layout/HorizontalOrganizationChart"/>
    <dgm:cxn modelId="{07EF9E1B-6C6E-4F2B-B6B4-4B53F57031F6}" type="presParOf" srcId="{8A1CE8B5-21C8-4969-8AD3-19AA2B67E580}" destId="{E6B21595-7A51-4DE6-B536-9ABC07859BE8}" srcOrd="0" destOrd="0" presId="urn:microsoft.com/office/officeart/2009/3/layout/HorizontalOrganizationChart"/>
    <dgm:cxn modelId="{53FCC9AE-11B0-40AC-93D8-D9AA11B26EFB}" type="presParOf" srcId="{E6B21595-7A51-4DE6-B536-9ABC07859BE8}" destId="{461A6601-2979-4DCB-A4C1-28D5D426C49E}" srcOrd="0" destOrd="0" presId="urn:microsoft.com/office/officeart/2009/3/layout/HorizontalOrganizationChart"/>
    <dgm:cxn modelId="{4EF623DD-098F-46DA-98AC-6E4E22FD1FEF}" type="presParOf" srcId="{E6B21595-7A51-4DE6-B536-9ABC07859BE8}" destId="{2847ED4A-283E-473F-A7E8-B0E55189F5E1}" srcOrd="1" destOrd="0" presId="urn:microsoft.com/office/officeart/2009/3/layout/HorizontalOrganizationChart"/>
    <dgm:cxn modelId="{09782859-1413-45AF-9C2D-4D9B5ED3B3CA}" type="presParOf" srcId="{8A1CE8B5-21C8-4969-8AD3-19AA2B67E580}" destId="{2F1442C0-1C21-49F8-9941-097EB9FEE911}" srcOrd="1" destOrd="0" presId="urn:microsoft.com/office/officeart/2009/3/layout/HorizontalOrganizationChart"/>
    <dgm:cxn modelId="{0F2830D2-4DC2-4CEC-8137-53156209B52A}" type="presParOf" srcId="{2F1442C0-1C21-49F8-9941-097EB9FEE911}" destId="{4D494B99-2C14-4C61-9366-7B8D2B747C4F}" srcOrd="0" destOrd="0" presId="urn:microsoft.com/office/officeart/2009/3/layout/HorizontalOrganizationChart"/>
    <dgm:cxn modelId="{28DCC892-4767-40A0-A9CC-F55C97A60AC2}" type="presParOf" srcId="{2F1442C0-1C21-49F8-9941-097EB9FEE911}" destId="{B57CFD4C-AD9F-48F6-A849-F3F2F7058297}" srcOrd="1" destOrd="0" presId="urn:microsoft.com/office/officeart/2009/3/layout/HorizontalOrganizationChart"/>
    <dgm:cxn modelId="{62ED69EA-FBC2-4841-98C2-2B53554D3863}" type="presParOf" srcId="{B57CFD4C-AD9F-48F6-A849-F3F2F7058297}" destId="{60DD2387-C9A5-4505-865A-F7572B4162BB}" srcOrd="0" destOrd="0" presId="urn:microsoft.com/office/officeart/2009/3/layout/HorizontalOrganizationChart"/>
    <dgm:cxn modelId="{53DE5BD0-54D7-4988-8BCE-1AB3421F48D8}" type="presParOf" srcId="{60DD2387-C9A5-4505-865A-F7572B4162BB}" destId="{2F25C6E2-1412-4377-A4D9-BE73102F6F12}" srcOrd="0" destOrd="0" presId="urn:microsoft.com/office/officeart/2009/3/layout/HorizontalOrganizationChart"/>
    <dgm:cxn modelId="{460BF3DD-2A6C-4D7B-97A2-6653C789AFEC}" type="presParOf" srcId="{60DD2387-C9A5-4505-865A-F7572B4162BB}" destId="{A2B92DBE-4823-4374-8037-B440FD1B8626}" srcOrd="1" destOrd="0" presId="urn:microsoft.com/office/officeart/2009/3/layout/HorizontalOrganizationChart"/>
    <dgm:cxn modelId="{D55F8CB0-8408-48C5-9D25-69AF7196CF9E}" type="presParOf" srcId="{B57CFD4C-AD9F-48F6-A849-F3F2F7058297}" destId="{A9286D5C-6204-457C-9F10-E63FFDEF7F23}" srcOrd="1" destOrd="0" presId="urn:microsoft.com/office/officeart/2009/3/layout/HorizontalOrganizationChart"/>
    <dgm:cxn modelId="{37B8EF55-1945-47B3-924C-FACA96817B3B}" type="presParOf" srcId="{A9286D5C-6204-457C-9F10-E63FFDEF7F23}" destId="{88AC1631-1F9E-4064-9438-89690258E61E}" srcOrd="0" destOrd="0" presId="urn:microsoft.com/office/officeart/2009/3/layout/HorizontalOrganizationChart"/>
    <dgm:cxn modelId="{689E783B-244B-4DC3-A319-8B41BDDDD2C7}" type="presParOf" srcId="{A9286D5C-6204-457C-9F10-E63FFDEF7F23}" destId="{62FCDEA8-294A-481C-A7D0-A887A7F5DB4A}" srcOrd="1" destOrd="0" presId="urn:microsoft.com/office/officeart/2009/3/layout/HorizontalOrganizationChart"/>
    <dgm:cxn modelId="{3547A242-2321-4801-ACC2-9E5813D6EB73}" type="presParOf" srcId="{62FCDEA8-294A-481C-A7D0-A887A7F5DB4A}" destId="{57FFEB70-1080-4AFB-9E03-5EEFB142B954}" srcOrd="0" destOrd="0" presId="urn:microsoft.com/office/officeart/2009/3/layout/HorizontalOrganizationChart"/>
    <dgm:cxn modelId="{F4A6E47C-1E8D-46BB-A6C5-DA22AC69894C}" type="presParOf" srcId="{57FFEB70-1080-4AFB-9E03-5EEFB142B954}" destId="{FD6B5216-A4C3-46BB-8B1A-2BE82C88448B}" srcOrd="0" destOrd="0" presId="urn:microsoft.com/office/officeart/2009/3/layout/HorizontalOrganizationChart"/>
    <dgm:cxn modelId="{DFE6D106-7B8A-43E0-B1AC-F2858E8D7497}" type="presParOf" srcId="{57FFEB70-1080-4AFB-9E03-5EEFB142B954}" destId="{FC7FD785-9F03-466B-802A-55D83CA7CFEE}" srcOrd="1" destOrd="0" presId="urn:microsoft.com/office/officeart/2009/3/layout/HorizontalOrganizationChart"/>
    <dgm:cxn modelId="{C2D18F12-A860-46B7-BBF7-5579B97D7AAF}" type="presParOf" srcId="{62FCDEA8-294A-481C-A7D0-A887A7F5DB4A}" destId="{2E6C3C09-0E21-43A7-B2E3-29B8D6F24481}" srcOrd="1" destOrd="0" presId="urn:microsoft.com/office/officeart/2009/3/layout/HorizontalOrganizationChart"/>
    <dgm:cxn modelId="{33CF41B4-AC29-4D75-AADF-8E508CA7F5DE}" type="presParOf" srcId="{62FCDEA8-294A-481C-A7D0-A887A7F5DB4A}" destId="{DF2BB13F-C08F-4733-9814-C48B932D948D}" srcOrd="2" destOrd="0" presId="urn:microsoft.com/office/officeart/2009/3/layout/HorizontalOrganizationChart"/>
    <dgm:cxn modelId="{3ADDF7BD-6491-4A3C-9F54-C6B269FE7B7B}" type="presParOf" srcId="{A9286D5C-6204-457C-9F10-E63FFDEF7F23}" destId="{2D7ECC66-8368-4424-9803-35E0BC1E8DDC}" srcOrd="2" destOrd="0" presId="urn:microsoft.com/office/officeart/2009/3/layout/HorizontalOrganizationChart"/>
    <dgm:cxn modelId="{2A295CBD-8915-4232-B56E-30D7A28A4F01}" type="presParOf" srcId="{A9286D5C-6204-457C-9F10-E63FFDEF7F23}" destId="{22340D70-54EB-4B75-862B-139829CA51F6}" srcOrd="3" destOrd="0" presId="urn:microsoft.com/office/officeart/2009/3/layout/HorizontalOrganizationChart"/>
    <dgm:cxn modelId="{B7CB04B7-576D-42E6-BEB4-2932AF5CEF0F}" type="presParOf" srcId="{22340D70-54EB-4B75-862B-139829CA51F6}" destId="{892B3E05-585E-49A6-A083-8A281FB5181F}" srcOrd="0" destOrd="0" presId="urn:microsoft.com/office/officeart/2009/3/layout/HorizontalOrganizationChart"/>
    <dgm:cxn modelId="{11217541-D142-4856-BC28-2E84995F6426}" type="presParOf" srcId="{892B3E05-585E-49A6-A083-8A281FB5181F}" destId="{94F3FD8F-BB7F-44B8-8B23-28307FC79328}" srcOrd="0" destOrd="0" presId="urn:microsoft.com/office/officeart/2009/3/layout/HorizontalOrganizationChart"/>
    <dgm:cxn modelId="{0B584014-9363-42CD-A7F5-AE8B48D4D94A}" type="presParOf" srcId="{892B3E05-585E-49A6-A083-8A281FB5181F}" destId="{DB1FC10A-29E1-4A71-B628-BE5ED472395A}" srcOrd="1" destOrd="0" presId="urn:microsoft.com/office/officeart/2009/3/layout/HorizontalOrganizationChart"/>
    <dgm:cxn modelId="{443CDCE8-14B2-4089-BB2E-4EA0B729D011}" type="presParOf" srcId="{22340D70-54EB-4B75-862B-139829CA51F6}" destId="{2C38850B-6253-47F2-9303-C08409006C7C}" srcOrd="1" destOrd="0" presId="urn:microsoft.com/office/officeart/2009/3/layout/HorizontalOrganizationChart"/>
    <dgm:cxn modelId="{36B1322C-75AA-456A-8D1E-D8E3B54A6D05}" type="presParOf" srcId="{22340D70-54EB-4B75-862B-139829CA51F6}" destId="{7A3BA6BA-AEB0-4B1C-A581-5B95E4AC27BC}" srcOrd="2" destOrd="0" presId="urn:microsoft.com/office/officeart/2009/3/layout/HorizontalOrganizationChart"/>
    <dgm:cxn modelId="{029AEDCF-AC20-4821-9507-542F7A1AC4D5}" type="presParOf" srcId="{A9286D5C-6204-457C-9F10-E63FFDEF7F23}" destId="{14FEAB32-E219-40C9-AF5E-7C412ABC03C3}" srcOrd="4" destOrd="0" presId="urn:microsoft.com/office/officeart/2009/3/layout/HorizontalOrganizationChart"/>
    <dgm:cxn modelId="{B41DBC28-8A68-4C59-96D8-6CB7B45ABEB8}" type="presParOf" srcId="{A9286D5C-6204-457C-9F10-E63FFDEF7F23}" destId="{F42D5642-2E79-4340-9C89-7268C843148A}" srcOrd="5" destOrd="0" presId="urn:microsoft.com/office/officeart/2009/3/layout/HorizontalOrganizationChart"/>
    <dgm:cxn modelId="{5A64B317-0A02-4A16-8BDE-D096D9FB502A}" type="presParOf" srcId="{F42D5642-2E79-4340-9C89-7268C843148A}" destId="{AF7006C1-A638-4C9B-B973-9E5A71E7A9D6}" srcOrd="0" destOrd="0" presId="urn:microsoft.com/office/officeart/2009/3/layout/HorizontalOrganizationChart"/>
    <dgm:cxn modelId="{76343C99-1917-4D49-8402-923365371536}" type="presParOf" srcId="{AF7006C1-A638-4C9B-B973-9E5A71E7A9D6}" destId="{F8AB220A-6FCE-4DBC-8D59-52FC384AF229}" srcOrd="0" destOrd="0" presId="urn:microsoft.com/office/officeart/2009/3/layout/HorizontalOrganizationChart"/>
    <dgm:cxn modelId="{80A42E97-FF59-48DA-86A7-0ED924705AF1}" type="presParOf" srcId="{AF7006C1-A638-4C9B-B973-9E5A71E7A9D6}" destId="{B445860C-A4B8-45FF-9667-04292A028393}" srcOrd="1" destOrd="0" presId="urn:microsoft.com/office/officeart/2009/3/layout/HorizontalOrganizationChart"/>
    <dgm:cxn modelId="{F414ED92-F824-455A-AF7A-EA2DDF592F75}" type="presParOf" srcId="{F42D5642-2E79-4340-9C89-7268C843148A}" destId="{DF93DD1A-4C7E-4A98-8B06-5841DF8745FD}" srcOrd="1" destOrd="0" presId="urn:microsoft.com/office/officeart/2009/3/layout/HorizontalOrganizationChart"/>
    <dgm:cxn modelId="{7C95951D-9B36-4B1A-B0A2-10F81AFF084F}" type="presParOf" srcId="{F42D5642-2E79-4340-9C89-7268C843148A}" destId="{E0FB330A-D342-4B8E-BFE0-5C84ECC8BD44}" srcOrd="2" destOrd="0" presId="urn:microsoft.com/office/officeart/2009/3/layout/HorizontalOrganizationChart"/>
    <dgm:cxn modelId="{9A830708-2DF0-4347-874C-27B3EA48026E}" type="presParOf" srcId="{B57CFD4C-AD9F-48F6-A849-F3F2F7058297}" destId="{A93F2673-D9C4-4439-A5D4-5DA6232CD72A}" srcOrd="2" destOrd="0" presId="urn:microsoft.com/office/officeart/2009/3/layout/HorizontalOrganizationChart"/>
    <dgm:cxn modelId="{2E6CE208-04DF-4BE3-9FF4-3DDEDDD7D0F2}" type="presParOf" srcId="{8A1CE8B5-21C8-4969-8AD3-19AA2B67E580}" destId="{218F8748-BEE7-4624-9A7F-D63DD38905C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5F7420-7185-46FB-B6AA-0AB54BEC75B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C3495F2D-D6C2-461F-851E-C4D6BB8CA39B}">
      <dgm:prSet phldrT="[Text]"/>
      <dgm:spPr/>
      <dgm:t>
        <a:bodyPr/>
        <a:lstStyle/>
        <a:p>
          <a:r>
            <a:rPr lang="en-US" dirty="0"/>
            <a:t>Completed Full </a:t>
          </a:r>
          <a:br>
            <a:rPr lang="en-US" dirty="0"/>
          </a:br>
          <a:r>
            <a:rPr lang="en-US" dirty="0"/>
            <a:t>5-day Isolation</a:t>
          </a:r>
        </a:p>
      </dgm:t>
    </dgm:pt>
    <dgm:pt modelId="{C46CF4DF-054D-4CF5-9873-BD82BCDC99AF}" type="parTrans" cxnId="{6B5FA999-A53C-4854-97B7-95EE065702F8}">
      <dgm:prSet/>
      <dgm:spPr/>
      <dgm:t>
        <a:bodyPr/>
        <a:lstStyle/>
        <a:p>
          <a:endParaRPr lang="en-US"/>
        </a:p>
      </dgm:t>
    </dgm:pt>
    <dgm:pt modelId="{10AEFA8C-D3D9-4834-83A1-01E737F1EA15}" type="sibTrans" cxnId="{6B5FA999-A53C-4854-97B7-95EE065702F8}">
      <dgm:prSet/>
      <dgm:spPr/>
      <dgm:t>
        <a:bodyPr/>
        <a:lstStyle/>
        <a:p>
          <a:endParaRPr lang="en-US"/>
        </a:p>
      </dgm:t>
    </dgm:pt>
    <dgm:pt modelId="{534E824E-DCA9-4B59-A2EA-C5D038997BA5}">
      <dgm:prSet phldrT="[Text]"/>
      <dgm:spPr/>
      <dgm:t>
        <a:bodyPr/>
        <a:lstStyle/>
        <a:p>
          <a:r>
            <a:rPr lang="en-US" dirty="0"/>
            <a:t>24hrs Symptom Free</a:t>
          </a:r>
        </a:p>
      </dgm:t>
    </dgm:pt>
    <dgm:pt modelId="{04836602-CEE8-4AA7-A811-7B02C618EE60}" type="parTrans" cxnId="{D77FE871-0332-49A6-8A34-CE31F8BB0AEB}">
      <dgm:prSet/>
      <dgm:spPr/>
      <dgm:t>
        <a:bodyPr/>
        <a:lstStyle/>
        <a:p>
          <a:endParaRPr lang="en-US"/>
        </a:p>
      </dgm:t>
    </dgm:pt>
    <dgm:pt modelId="{5C4A9C03-DE18-484D-8C8E-20AC97992453}" type="sibTrans" cxnId="{D77FE871-0332-49A6-8A34-CE31F8BB0AEB}">
      <dgm:prSet/>
      <dgm:spPr/>
      <dgm:t>
        <a:bodyPr/>
        <a:lstStyle/>
        <a:p>
          <a:endParaRPr lang="en-US"/>
        </a:p>
      </dgm:t>
    </dgm:pt>
    <dgm:pt modelId="{75F29718-3D2D-41DE-BDD5-1E02D97E4998}">
      <dgm:prSet phldrT="[Text]"/>
      <dgm:spPr/>
      <dgm:t>
        <a:bodyPr/>
        <a:lstStyle/>
        <a:p>
          <a:r>
            <a:rPr lang="en-US" dirty="0"/>
            <a:t>Negative Rapid Test</a:t>
          </a:r>
        </a:p>
      </dgm:t>
    </dgm:pt>
    <dgm:pt modelId="{016E0BBC-1917-45DF-9EF8-351779EC7E9A}" type="parTrans" cxnId="{9F2F8E89-A50C-4272-810A-8ADB14C0DC1A}">
      <dgm:prSet/>
      <dgm:spPr/>
      <dgm:t>
        <a:bodyPr/>
        <a:lstStyle/>
        <a:p>
          <a:endParaRPr lang="en-US"/>
        </a:p>
      </dgm:t>
    </dgm:pt>
    <dgm:pt modelId="{F4CFDF2F-F969-453C-B327-AE60C918A5C3}" type="sibTrans" cxnId="{9F2F8E89-A50C-4272-810A-8ADB14C0DC1A}">
      <dgm:prSet/>
      <dgm:spPr/>
      <dgm:t>
        <a:bodyPr/>
        <a:lstStyle/>
        <a:p>
          <a:endParaRPr lang="en-US"/>
        </a:p>
      </dgm:t>
    </dgm:pt>
    <dgm:pt modelId="{7C3E3FFA-1F8D-4B9B-A930-CDB21CA26C08}">
      <dgm:prSet phldrT="[Text]"/>
      <dgm:spPr>
        <a:solidFill>
          <a:schemeClr val="accent2"/>
        </a:solidFill>
      </dgm:spPr>
      <dgm:t>
        <a:bodyPr/>
        <a:lstStyle/>
        <a:p>
          <a:r>
            <a:rPr lang="en-US" dirty="0"/>
            <a:t>Positive Rapid Test</a:t>
          </a:r>
        </a:p>
      </dgm:t>
    </dgm:pt>
    <dgm:pt modelId="{D5B66DCE-90DE-40C1-ACFE-573E0AAEFE94}" type="parTrans" cxnId="{16F23792-706E-47FE-A73A-5A1B12047047}">
      <dgm:prSet/>
      <dgm:spPr/>
      <dgm:t>
        <a:bodyPr/>
        <a:lstStyle/>
        <a:p>
          <a:endParaRPr lang="en-US"/>
        </a:p>
      </dgm:t>
    </dgm:pt>
    <dgm:pt modelId="{E04998C3-22C9-4D4D-BD4D-C61002730C9B}" type="sibTrans" cxnId="{16F23792-706E-47FE-A73A-5A1B12047047}">
      <dgm:prSet/>
      <dgm:spPr/>
      <dgm:t>
        <a:bodyPr/>
        <a:lstStyle/>
        <a:p>
          <a:endParaRPr lang="en-US"/>
        </a:p>
      </dgm:t>
    </dgm:pt>
    <dgm:pt modelId="{5EAA09E9-372B-4FC2-B85E-F53D817EBBEA}">
      <dgm:prSet phldrT="[Text]"/>
      <dgm:spPr>
        <a:solidFill>
          <a:schemeClr val="accent2"/>
        </a:solidFill>
      </dgm:spPr>
      <dgm:t>
        <a:bodyPr/>
        <a:lstStyle/>
        <a:p>
          <a:r>
            <a:rPr lang="en-US" dirty="0"/>
            <a:t>Still Symptomatic</a:t>
          </a:r>
        </a:p>
      </dgm:t>
    </dgm:pt>
    <dgm:pt modelId="{96CB837F-1FA7-4B23-B984-41E0A590413B}" type="parTrans" cxnId="{0BB41F00-A426-4E70-A2CD-ECA158697599}">
      <dgm:prSet/>
      <dgm:spPr/>
      <dgm:t>
        <a:bodyPr/>
        <a:lstStyle/>
        <a:p>
          <a:endParaRPr lang="en-US"/>
        </a:p>
      </dgm:t>
    </dgm:pt>
    <dgm:pt modelId="{06D9F917-43F4-4E07-BBAE-AE060754FCD8}" type="sibTrans" cxnId="{0BB41F00-A426-4E70-A2CD-ECA158697599}">
      <dgm:prSet/>
      <dgm:spPr/>
      <dgm:t>
        <a:bodyPr/>
        <a:lstStyle/>
        <a:p>
          <a:endParaRPr lang="en-US"/>
        </a:p>
      </dgm:t>
    </dgm:pt>
    <dgm:pt modelId="{DE005A7C-32CF-4368-809C-E9EFA6FB501C}">
      <dgm:prSet phldrT="[Text]"/>
      <dgm:spPr/>
      <dgm:t>
        <a:bodyPr/>
        <a:lstStyle/>
        <a:p>
          <a:r>
            <a:rPr lang="en-US" dirty="0"/>
            <a:t>Remain in Isolation until Symptom Free</a:t>
          </a:r>
        </a:p>
      </dgm:t>
    </dgm:pt>
    <dgm:pt modelId="{899B945C-9CC3-4FEC-8909-76FC1766DD51}" type="parTrans" cxnId="{987111D4-A4B2-42E5-8A80-93CCED3D6428}">
      <dgm:prSet/>
      <dgm:spPr/>
      <dgm:t>
        <a:bodyPr/>
        <a:lstStyle/>
        <a:p>
          <a:endParaRPr lang="en-US"/>
        </a:p>
      </dgm:t>
    </dgm:pt>
    <dgm:pt modelId="{DFB2384E-5F53-451C-AFC9-FF77DC2CE335}" type="sibTrans" cxnId="{987111D4-A4B2-42E5-8A80-93CCED3D6428}">
      <dgm:prSet/>
      <dgm:spPr/>
      <dgm:t>
        <a:bodyPr/>
        <a:lstStyle/>
        <a:p>
          <a:endParaRPr lang="en-US"/>
        </a:p>
      </dgm:t>
    </dgm:pt>
    <dgm:pt modelId="{C1D3A79D-E70B-4696-9178-3FAD0CC891EA}">
      <dgm:prSet phldrT="[Text]"/>
      <dgm:spPr>
        <a:solidFill>
          <a:schemeClr val="accent6"/>
        </a:solidFill>
      </dgm:spPr>
      <dgm:t>
        <a:bodyPr/>
        <a:lstStyle/>
        <a:p>
          <a:r>
            <a:rPr lang="en-US" dirty="0"/>
            <a:t>Graduated Return to Play</a:t>
          </a:r>
        </a:p>
      </dgm:t>
    </dgm:pt>
    <dgm:pt modelId="{A8A6BF84-B385-4DCE-998B-993B2E1459CF}" type="parTrans" cxnId="{871D99A8-BEAB-4DC2-A934-BA06D4A4EB1B}">
      <dgm:prSet/>
      <dgm:spPr/>
      <dgm:t>
        <a:bodyPr/>
        <a:lstStyle/>
        <a:p>
          <a:endParaRPr lang="en-US"/>
        </a:p>
      </dgm:t>
    </dgm:pt>
    <dgm:pt modelId="{AE2393B6-C5B9-449A-BFA9-650368A78295}" type="sibTrans" cxnId="{871D99A8-BEAB-4DC2-A934-BA06D4A4EB1B}">
      <dgm:prSet/>
      <dgm:spPr/>
      <dgm:t>
        <a:bodyPr/>
        <a:lstStyle/>
        <a:p>
          <a:endParaRPr lang="en-US"/>
        </a:p>
      </dgm:t>
    </dgm:pt>
    <dgm:pt modelId="{0D333FD6-8EF9-4C74-8D2C-D231F4495AD2}">
      <dgm:prSet phldrT="[Text]"/>
      <dgm:spPr/>
      <dgm:t>
        <a:bodyPr/>
        <a:lstStyle/>
        <a:p>
          <a:r>
            <a:rPr lang="en-US" dirty="0"/>
            <a:t>Additional 5 days of Isolation </a:t>
          </a:r>
          <a:endParaRPr lang="en-US" i="1" dirty="0"/>
        </a:p>
      </dgm:t>
    </dgm:pt>
    <dgm:pt modelId="{64010FFA-C15E-4DCB-B9B5-5475F875A4D2}" type="parTrans" cxnId="{8152E851-B879-413C-AE30-17EBF65E8E3E}">
      <dgm:prSet/>
      <dgm:spPr/>
      <dgm:t>
        <a:bodyPr/>
        <a:lstStyle/>
        <a:p>
          <a:endParaRPr lang="en-US"/>
        </a:p>
      </dgm:t>
    </dgm:pt>
    <dgm:pt modelId="{EABBA0F6-9172-4F7C-B784-16ED78998E68}" type="sibTrans" cxnId="{8152E851-B879-413C-AE30-17EBF65E8E3E}">
      <dgm:prSet/>
      <dgm:spPr/>
      <dgm:t>
        <a:bodyPr/>
        <a:lstStyle/>
        <a:p>
          <a:endParaRPr lang="en-US"/>
        </a:p>
      </dgm:t>
    </dgm:pt>
    <dgm:pt modelId="{6C083BF8-F7BE-4893-8359-9F77B0CFE20E}">
      <dgm:prSet phldrT="[Text]"/>
      <dgm:spPr>
        <a:solidFill>
          <a:schemeClr val="accent2"/>
        </a:solidFill>
      </dgm:spPr>
      <dgm:t>
        <a:bodyPr/>
        <a:lstStyle/>
        <a:p>
          <a:r>
            <a:rPr lang="en-US" dirty="0"/>
            <a:t>If over 5 days then physician approval needed</a:t>
          </a:r>
        </a:p>
      </dgm:t>
    </dgm:pt>
    <dgm:pt modelId="{F5FB26C3-5473-4B1B-B074-A8288DF68E29}" type="parTrans" cxnId="{32E352DA-2006-4E20-99A2-010EBFDB2405}">
      <dgm:prSet/>
      <dgm:spPr/>
      <dgm:t>
        <a:bodyPr/>
        <a:lstStyle/>
        <a:p>
          <a:endParaRPr lang="en-US"/>
        </a:p>
      </dgm:t>
    </dgm:pt>
    <dgm:pt modelId="{31E80935-A0C9-4E2C-8C83-E97B94D7A5D0}" type="sibTrans" cxnId="{32E352DA-2006-4E20-99A2-010EBFDB2405}">
      <dgm:prSet/>
      <dgm:spPr/>
      <dgm:t>
        <a:bodyPr/>
        <a:lstStyle/>
        <a:p>
          <a:endParaRPr lang="en-US"/>
        </a:p>
      </dgm:t>
    </dgm:pt>
    <dgm:pt modelId="{BEADAEAF-393D-4B2D-8DCE-0024F9BC8A02}">
      <dgm:prSet phldrT="[Text]"/>
      <dgm:spPr>
        <a:solidFill>
          <a:schemeClr val="accent6"/>
        </a:solidFill>
      </dgm:spPr>
      <dgm:t>
        <a:bodyPr/>
        <a:lstStyle/>
        <a:p>
          <a:r>
            <a:rPr lang="en-US" dirty="0"/>
            <a:t>Graduated Return to play</a:t>
          </a:r>
        </a:p>
      </dgm:t>
    </dgm:pt>
    <dgm:pt modelId="{85CECBAE-EFC2-4661-BC28-AE32FC1DB287}" type="parTrans" cxnId="{37F5631F-F914-4AD4-A755-8F122379FD7A}">
      <dgm:prSet/>
      <dgm:spPr/>
      <dgm:t>
        <a:bodyPr/>
        <a:lstStyle/>
        <a:p>
          <a:endParaRPr lang="en-US"/>
        </a:p>
      </dgm:t>
    </dgm:pt>
    <dgm:pt modelId="{6E36587F-5E47-49BC-BA51-E69899D1954F}" type="sibTrans" cxnId="{37F5631F-F914-4AD4-A755-8F122379FD7A}">
      <dgm:prSet/>
      <dgm:spPr/>
      <dgm:t>
        <a:bodyPr/>
        <a:lstStyle/>
        <a:p>
          <a:endParaRPr lang="en-US"/>
        </a:p>
      </dgm:t>
    </dgm:pt>
    <dgm:pt modelId="{EFC5C3F2-908F-491A-BC01-3A3D964D5B3E}">
      <dgm:prSet phldrT="[Text]"/>
      <dgm:spPr>
        <a:solidFill>
          <a:schemeClr val="accent6"/>
        </a:solidFill>
      </dgm:spPr>
      <dgm:t>
        <a:bodyPr/>
        <a:lstStyle/>
        <a:p>
          <a:r>
            <a:rPr lang="en-US" dirty="0"/>
            <a:t>Graduated Return to Play</a:t>
          </a:r>
        </a:p>
      </dgm:t>
    </dgm:pt>
    <dgm:pt modelId="{4559C77F-3C07-45EE-ACCA-5B4D47FEAA74}" type="parTrans" cxnId="{429EB496-80F9-4F5B-85D0-AD685D6B21B8}">
      <dgm:prSet/>
      <dgm:spPr/>
      <dgm:t>
        <a:bodyPr/>
        <a:lstStyle/>
        <a:p>
          <a:endParaRPr lang="en-US"/>
        </a:p>
      </dgm:t>
    </dgm:pt>
    <dgm:pt modelId="{0B9254B8-FEA4-4917-B680-929AFD267B1F}" type="sibTrans" cxnId="{429EB496-80F9-4F5B-85D0-AD685D6B21B8}">
      <dgm:prSet/>
      <dgm:spPr/>
      <dgm:t>
        <a:bodyPr/>
        <a:lstStyle/>
        <a:p>
          <a:endParaRPr lang="en-US"/>
        </a:p>
      </dgm:t>
    </dgm:pt>
    <dgm:pt modelId="{D087597A-B0AF-4104-AB91-B1685D0D99FB}" type="pres">
      <dgm:prSet presAssocID="{715F7420-7185-46FB-B6AA-0AB54BEC75BB}" presName="diagram" presStyleCnt="0">
        <dgm:presLayoutVars>
          <dgm:chPref val="1"/>
          <dgm:dir/>
          <dgm:animOne val="branch"/>
          <dgm:animLvl val="lvl"/>
          <dgm:resizeHandles val="exact"/>
        </dgm:presLayoutVars>
      </dgm:prSet>
      <dgm:spPr/>
    </dgm:pt>
    <dgm:pt modelId="{757ADFBF-9AD6-4338-B6F6-16628614CBC1}" type="pres">
      <dgm:prSet presAssocID="{C3495F2D-D6C2-461F-851E-C4D6BB8CA39B}" presName="root1" presStyleCnt="0"/>
      <dgm:spPr/>
    </dgm:pt>
    <dgm:pt modelId="{84DEE855-6A68-4F5C-A9FD-1F491A8B8974}" type="pres">
      <dgm:prSet presAssocID="{C3495F2D-D6C2-461F-851E-C4D6BB8CA39B}" presName="LevelOneTextNode" presStyleLbl="node0" presStyleIdx="0" presStyleCnt="1">
        <dgm:presLayoutVars>
          <dgm:chPref val="3"/>
        </dgm:presLayoutVars>
      </dgm:prSet>
      <dgm:spPr/>
    </dgm:pt>
    <dgm:pt modelId="{29110D64-343C-43C9-AF8C-FC85C21EC31F}" type="pres">
      <dgm:prSet presAssocID="{C3495F2D-D6C2-461F-851E-C4D6BB8CA39B}" presName="level2hierChild" presStyleCnt="0"/>
      <dgm:spPr/>
    </dgm:pt>
    <dgm:pt modelId="{389526AC-9DEE-446A-9F04-F46034DBB5B1}" type="pres">
      <dgm:prSet presAssocID="{04836602-CEE8-4AA7-A811-7B02C618EE60}" presName="conn2-1" presStyleLbl="parChTrans1D2" presStyleIdx="0" presStyleCnt="2"/>
      <dgm:spPr/>
    </dgm:pt>
    <dgm:pt modelId="{2FC2C70E-2013-4CE0-A0C8-9A8FFEE28FC0}" type="pres">
      <dgm:prSet presAssocID="{04836602-CEE8-4AA7-A811-7B02C618EE60}" presName="connTx" presStyleLbl="parChTrans1D2" presStyleIdx="0" presStyleCnt="2"/>
      <dgm:spPr/>
    </dgm:pt>
    <dgm:pt modelId="{460CFB85-16FF-4105-95F8-E689945F0C8E}" type="pres">
      <dgm:prSet presAssocID="{534E824E-DCA9-4B59-A2EA-C5D038997BA5}" presName="root2" presStyleCnt="0"/>
      <dgm:spPr/>
    </dgm:pt>
    <dgm:pt modelId="{D74D12E4-8023-47F9-AB8C-0CFF07BCB2DA}" type="pres">
      <dgm:prSet presAssocID="{534E824E-DCA9-4B59-A2EA-C5D038997BA5}" presName="LevelTwoTextNode" presStyleLbl="node2" presStyleIdx="0" presStyleCnt="2" custLinFactNeighborX="61109" custLinFactNeighborY="-37699">
        <dgm:presLayoutVars>
          <dgm:chPref val="3"/>
        </dgm:presLayoutVars>
      </dgm:prSet>
      <dgm:spPr/>
    </dgm:pt>
    <dgm:pt modelId="{D21F57AC-DED9-40C6-9101-4C139B683EAC}" type="pres">
      <dgm:prSet presAssocID="{534E824E-DCA9-4B59-A2EA-C5D038997BA5}" presName="level3hierChild" presStyleCnt="0"/>
      <dgm:spPr/>
    </dgm:pt>
    <dgm:pt modelId="{42E3DFEA-765A-4D50-B4D9-61C418C2E426}" type="pres">
      <dgm:prSet presAssocID="{016E0BBC-1917-45DF-9EF8-351779EC7E9A}" presName="conn2-1" presStyleLbl="parChTrans1D3" presStyleIdx="0" presStyleCnt="3"/>
      <dgm:spPr/>
    </dgm:pt>
    <dgm:pt modelId="{3DBEEFF1-5FAA-42AF-A4D3-25B213EE4682}" type="pres">
      <dgm:prSet presAssocID="{016E0BBC-1917-45DF-9EF8-351779EC7E9A}" presName="connTx" presStyleLbl="parChTrans1D3" presStyleIdx="0" presStyleCnt="3"/>
      <dgm:spPr/>
    </dgm:pt>
    <dgm:pt modelId="{CF12C893-2061-4AC2-86CD-E85F4E1FA2A9}" type="pres">
      <dgm:prSet presAssocID="{75F29718-3D2D-41DE-BDD5-1E02D97E4998}" presName="root2" presStyleCnt="0"/>
      <dgm:spPr/>
    </dgm:pt>
    <dgm:pt modelId="{BC22CA03-FA08-407C-86C5-BA022723A60D}" type="pres">
      <dgm:prSet presAssocID="{75F29718-3D2D-41DE-BDD5-1E02D97E4998}" presName="LevelTwoTextNode" presStyleLbl="node3" presStyleIdx="0" presStyleCnt="3" custScaleX="54013" custLinFactNeighborX="31390" custLinFactNeighborY="-39723">
        <dgm:presLayoutVars>
          <dgm:chPref val="3"/>
        </dgm:presLayoutVars>
      </dgm:prSet>
      <dgm:spPr/>
    </dgm:pt>
    <dgm:pt modelId="{704680D2-3D10-4767-A9DC-BC9F788324D0}" type="pres">
      <dgm:prSet presAssocID="{75F29718-3D2D-41DE-BDD5-1E02D97E4998}" presName="level3hierChild" presStyleCnt="0"/>
      <dgm:spPr/>
    </dgm:pt>
    <dgm:pt modelId="{D2CE2AF5-E6A4-4163-AF9C-A6314A6B663F}" type="pres">
      <dgm:prSet presAssocID="{A8A6BF84-B385-4DCE-998B-993B2E1459CF}" presName="conn2-1" presStyleLbl="parChTrans1D4" presStyleIdx="0" presStyleCnt="5"/>
      <dgm:spPr/>
    </dgm:pt>
    <dgm:pt modelId="{029AE6E2-EA1B-4D49-9DCC-6A32476E5BA4}" type="pres">
      <dgm:prSet presAssocID="{A8A6BF84-B385-4DCE-998B-993B2E1459CF}" presName="connTx" presStyleLbl="parChTrans1D4" presStyleIdx="0" presStyleCnt="5"/>
      <dgm:spPr/>
    </dgm:pt>
    <dgm:pt modelId="{3E999BE2-B16A-4569-9E56-D18C8D404933}" type="pres">
      <dgm:prSet presAssocID="{C1D3A79D-E70B-4696-9178-3FAD0CC891EA}" presName="root2" presStyleCnt="0"/>
      <dgm:spPr/>
    </dgm:pt>
    <dgm:pt modelId="{DBDE64D8-A072-4D7B-95CE-857AF2785F98}" type="pres">
      <dgm:prSet presAssocID="{C1D3A79D-E70B-4696-9178-3FAD0CC891EA}" presName="LevelTwoTextNode" presStyleLbl="node4" presStyleIdx="0" presStyleCnt="5" custScaleX="176236" custLinFactNeighborX="14756" custLinFactNeighborY="-40831">
        <dgm:presLayoutVars>
          <dgm:chPref val="3"/>
        </dgm:presLayoutVars>
      </dgm:prSet>
      <dgm:spPr/>
    </dgm:pt>
    <dgm:pt modelId="{673C8807-EC5C-42B9-97E5-FEB92E90BB64}" type="pres">
      <dgm:prSet presAssocID="{C1D3A79D-E70B-4696-9178-3FAD0CC891EA}" presName="level3hierChild" presStyleCnt="0"/>
      <dgm:spPr/>
    </dgm:pt>
    <dgm:pt modelId="{974A73C7-48C2-44DB-895A-7D67A2D33FBA}" type="pres">
      <dgm:prSet presAssocID="{D5B66DCE-90DE-40C1-ACFE-573E0AAEFE94}" presName="conn2-1" presStyleLbl="parChTrans1D3" presStyleIdx="1" presStyleCnt="3"/>
      <dgm:spPr/>
    </dgm:pt>
    <dgm:pt modelId="{A6196210-F40A-40AF-BFB5-6FC82B77B147}" type="pres">
      <dgm:prSet presAssocID="{D5B66DCE-90DE-40C1-ACFE-573E0AAEFE94}" presName="connTx" presStyleLbl="parChTrans1D3" presStyleIdx="1" presStyleCnt="3"/>
      <dgm:spPr/>
    </dgm:pt>
    <dgm:pt modelId="{E6F6085B-7560-4599-A9BF-1342A0CFB934}" type="pres">
      <dgm:prSet presAssocID="{7C3E3FFA-1F8D-4B9B-A930-CDB21CA26C08}" presName="root2" presStyleCnt="0"/>
      <dgm:spPr/>
    </dgm:pt>
    <dgm:pt modelId="{81C098CA-1FD0-4D23-B37F-686FC2FC3A80}" type="pres">
      <dgm:prSet presAssocID="{7C3E3FFA-1F8D-4B9B-A930-CDB21CA26C08}" presName="LevelTwoTextNode" presStyleLbl="node3" presStyleIdx="1" presStyleCnt="3" custScaleX="58959" custLinFactNeighborX="29867" custLinFactNeighborY="-1626">
        <dgm:presLayoutVars>
          <dgm:chPref val="3"/>
        </dgm:presLayoutVars>
      </dgm:prSet>
      <dgm:spPr/>
    </dgm:pt>
    <dgm:pt modelId="{DA951095-C9EB-4335-8F53-ADE097524D19}" type="pres">
      <dgm:prSet presAssocID="{7C3E3FFA-1F8D-4B9B-A930-CDB21CA26C08}" presName="level3hierChild" presStyleCnt="0"/>
      <dgm:spPr/>
    </dgm:pt>
    <dgm:pt modelId="{8E27B901-71EC-4134-BAAB-ECEDD76C4ED8}" type="pres">
      <dgm:prSet presAssocID="{64010FFA-C15E-4DCB-B9B5-5475F875A4D2}" presName="conn2-1" presStyleLbl="parChTrans1D4" presStyleIdx="1" presStyleCnt="5"/>
      <dgm:spPr/>
    </dgm:pt>
    <dgm:pt modelId="{D22F2BDD-96F8-4ADC-AED0-354E1E23BAF8}" type="pres">
      <dgm:prSet presAssocID="{64010FFA-C15E-4DCB-B9B5-5475F875A4D2}" presName="connTx" presStyleLbl="parChTrans1D4" presStyleIdx="1" presStyleCnt="5"/>
      <dgm:spPr/>
    </dgm:pt>
    <dgm:pt modelId="{B65B1383-8D8F-4C10-AEB6-FA69A11D3F36}" type="pres">
      <dgm:prSet presAssocID="{0D333FD6-8EF9-4C74-8D2C-D231F4495AD2}" presName="root2" presStyleCnt="0"/>
      <dgm:spPr/>
    </dgm:pt>
    <dgm:pt modelId="{5BAD97DD-50DD-4F0D-90D8-46EBF64B24E3}" type="pres">
      <dgm:prSet presAssocID="{0D333FD6-8EF9-4C74-8D2C-D231F4495AD2}" presName="LevelTwoTextNode" presStyleLbl="node4" presStyleIdx="1" presStyleCnt="5" custScaleX="172776" custLinFactNeighborX="-1170" custLinFactNeighborY="-1626">
        <dgm:presLayoutVars>
          <dgm:chPref val="3"/>
        </dgm:presLayoutVars>
      </dgm:prSet>
      <dgm:spPr/>
    </dgm:pt>
    <dgm:pt modelId="{F1A7A962-E757-4F3B-855B-3234C4232287}" type="pres">
      <dgm:prSet presAssocID="{0D333FD6-8EF9-4C74-8D2C-D231F4495AD2}" presName="level3hierChild" presStyleCnt="0"/>
      <dgm:spPr/>
    </dgm:pt>
    <dgm:pt modelId="{137F5390-0F09-46C5-9C26-31303A293F24}" type="pres">
      <dgm:prSet presAssocID="{85CECBAE-EFC2-4661-BC28-AE32FC1DB287}" presName="conn2-1" presStyleLbl="parChTrans1D4" presStyleIdx="2" presStyleCnt="5"/>
      <dgm:spPr/>
    </dgm:pt>
    <dgm:pt modelId="{EB4053C8-AC57-4226-B4A6-76BFF30AC1DC}" type="pres">
      <dgm:prSet presAssocID="{85CECBAE-EFC2-4661-BC28-AE32FC1DB287}" presName="connTx" presStyleLbl="parChTrans1D4" presStyleIdx="2" presStyleCnt="5"/>
      <dgm:spPr/>
    </dgm:pt>
    <dgm:pt modelId="{7A39A9A9-4E26-490F-B783-D92D24A4BAA9}" type="pres">
      <dgm:prSet presAssocID="{BEADAEAF-393D-4B2D-8DCE-0024F9BC8A02}" presName="root2" presStyleCnt="0"/>
      <dgm:spPr/>
    </dgm:pt>
    <dgm:pt modelId="{50CFDFB8-B57B-48E7-A1CA-2BC2788959A6}" type="pres">
      <dgm:prSet presAssocID="{BEADAEAF-393D-4B2D-8DCE-0024F9BC8A02}" presName="LevelTwoTextNode" presStyleLbl="node4" presStyleIdx="2" presStyleCnt="5" custLinFactNeighborX="-9681" custLinFactNeighborY="-2479">
        <dgm:presLayoutVars>
          <dgm:chPref val="3"/>
        </dgm:presLayoutVars>
      </dgm:prSet>
      <dgm:spPr/>
    </dgm:pt>
    <dgm:pt modelId="{C1203CFD-96F2-4477-A935-D18A887088B8}" type="pres">
      <dgm:prSet presAssocID="{BEADAEAF-393D-4B2D-8DCE-0024F9BC8A02}" presName="level3hierChild" presStyleCnt="0"/>
      <dgm:spPr/>
    </dgm:pt>
    <dgm:pt modelId="{AAE8F9BD-8B7A-4916-9816-78C6DD38525B}" type="pres">
      <dgm:prSet presAssocID="{96CB837F-1FA7-4B23-B984-41E0A590413B}" presName="conn2-1" presStyleLbl="parChTrans1D2" presStyleIdx="1" presStyleCnt="2"/>
      <dgm:spPr/>
    </dgm:pt>
    <dgm:pt modelId="{143D4942-4373-443B-8548-D9FCC33C25CF}" type="pres">
      <dgm:prSet presAssocID="{96CB837F-1FA7-4B23-B984-41E0A590413B}" presName="connTx" presStyleLbl="parChTrans1D2" presStyleIdx="1" presStyleCnt="2"/>
      <dgm:spPr/>
    </dgm:pt>
    <dgm:pt modelId="{25D9E826-1FBA-40E3-8328-720FC2BFA864}" type="pres">
      <dgm:prSet presAssocID="{5EAA09E9-372B-4FC2-B85E-F53D817EBBEA}" presName="root2" presStyleCnt="0"/>
      <dgm:spPr/>
    </dgm:pt>
    <dgm:pt modelId="{AEF434D0-37C8-41FE-AE16-030019A47842}" type="pres">
      <dgm:prSet presAssocID="{5EAA09E9-372B-4FC2-B85E-F53D817EBBEA}" presName="LevelTwoTextNode" presStyleLbl="node2" presStyleIdx="1" presStyleCnt="2" custLinFactNeighborX="0" custLinFactNeighborY="46612">
        <dgm:presLayoutVars>
          <dgm:chPref val="3"/>
        </dgm:presLayoutVars>
      </dgm:prSet>
      <dgm:spPr/>
    </dgm:pt>
    <dgm:pt modelId="{C1CADDD2-65EA-41E8-A283-F4D7999F8115}" type="pres">
      <dgm:prSet presAssocID="{5EAA09E9-372B-4FC2-B85E-F53D817EBBEA}" presName="level3hierChild" presStyleCnt="0"/>
      <dgm:spPr/>
    </dgm:pt>
    <dgm:pt modelId="{0EF99C86-8659-4479-ADE0-BCC25BD5CE04}" type="pres">
      <dgm:prSet presAssocID="{899B945C-9CC3-4FEC-8909-76FC1766DD51}" presName="conn2-1" presStyleLbl="parChTrans1D3" presStyleIdx="2" presStyleCnt="3"/>
      <dgm:spPr/>
    </dgm:pt>
    <dgm:pt modelId="{1F58CD3D-2D5D-4028-AD62-8B857FEF41F2}" type="pres">
      <dgm:prSet presAssocID="{899B945C-9CC3-4FEC-8909-76FC1766DD51}" presName="connTx" presStyleLbl="parChTrans1D3" presStyleIdx="2" presStyleCnt="3"/>
      <dgm:spPr/>
    </dgm:pt>
    <dgm:pt modelId="{BE7182CC-84E0-4E4C-9039-BD5576AADE00}" type="pres">
      <dgm:prSet presAssocID="{DE005A7C-32CF-4368-809C-E9EFA6FB501C}" presName="root2" presStyleCnt="0"/>
      <dgm:spPr/>
    </dgm:pt>
    <dgm:pt modelId="{A3968AC5-077D-40A5-9530-EBAF65E9024D}" type="pres">
      <dgm:prSet presAssocID="{DE005A7C-32CF-4368-809C-E9EFA6FB501C}" presName="LevelTwoTextNode" presStyleLbl="node3" presStyleIdx="2" presStyleCnt="3" custLinFactNeighborX="0" custLinFactNeighborY="46612">
        <dgm:presLayoutVars>
          <dgm:chPref val="3"/>
        </dgm:presLayoutVars>
      </dgm:prSet>
      <dgm:spPr/>
    </dgm:pt>
    <dgm:pt modelId="{7C174006-2ACE-48FD-9F16-79F19CD16AC7}" type="pres">
      <dgm:prSet presAssocID="{DE005A7C-32CF-4368-809C-E9EFA6FB501C}" presName="level3hierChild" presStyleCnt="0"/>
      <dgm:spPr/>
    </dgm:pt>
    <dgm:pt modelId="{23B13B64-F46F-4909-A457-6CB535C27681}" type="pres">
      <dgm:prSet presAssocID="{F5FB26C3-5473-4B1B-B074-A8288DF68E29}" presName="conn2-1" presStyleLbl="parChTrans1D4" presStyleIdx="3" presStyleCnt="5"/>
      <dgm:spPr/>
    </dgm:pt>
    <dgm:pt modelId="{234E7B70-6A69-403A-8CE4-508DF3D856CA}" type="pres">
      <dgm:prSet presAssocID="{F5FB26C3-5473-4B1B-B074-A8288DF68E29}" presName="connTx" presStyleLbl="parChTrans1D4" presStyleIdx="3" presStyleCnt="5"/>
      <dgm:spPr/>
    </dgm:pt>
    <dgm:pt modelId="{9BA991D8-0541-455A-B3C0-E4C8CA1C48A4}" type="pres">
      <dgm:prSet presAssocID="{6C083BF8-F7BE-4893-8359-9F77B0CFE20E}" presName="root2" presStyleCnt="0"/>
      <dgm:spPr/>
    </dgm:pt>
    <dgm:pt modelId="{846ACDD7-112A-41CD-8DEF-C12BA6597A29}" type="pres">
      <dgm:prSet presAssocID="{6C083BF8-F7BE-4893-8359-9F77B0CFE20E}" presName="LevelTwoTextNode" presStyleLbl="node4" presStyleIdx="3" presStyleCnt="5" custLinFactNeighborX="0" custLinFactNeighborY="46612">
        <dgm:presLayoutVars>
          <dgm:chPref val="3"/>
        </dgm:presLayoutVars>
      </dgm:prSet>
      <dgm:spPr/>
    </dgm:pt>
    <dgm:pt modelId="{2B680708-A0B1-48C8-9651-80EB308D1A5F}" type="pres">
      <dgm:prSet presAssocID="{6C083BF8-F7BE-4893-8359-9F77B0CFE20E}" presName="level3hierChild" presStyleCnt="0"/>
      <dgm:spPr/>
    </dgm:pt>
    <dgm:pt modelId="{B80DD543-467D-41D9-AE87-1C4B2E71081E}" type="pres">
      <dgm:prSet presAssocID="{4559C77F-3C07-45EE-ACCA-5B4D47FEAA74}" presName="conn2-1" presStyleLbl="parChTrans1D4" presStyleIdx="4" presStyleCnt="5"/>
      <dgm:spPr/>
    </dgm:pt>
    <dgm:pt modelId="{EB51C867-3221-4762-8163-6E1497C1D779}" type="pres">
      <dgm:prSet presAssocID="{4559C77F-3C07-45EE-ACCA-5B4D47FEAA74}" presName="connTx" presStyleLbl="parChTrans1D4" presStyleIdx="4" presStyleCnt="5"/>
      <dgm:spPr/>
    </dgm:pt>
    <dgm:pt modelId="{EA7A8635-067B-4F37-8513-04C7437414BA}" type="pres">
      <dgm:prSet presAssocID="{EFC5C3F2-908F-491A-BC01-3A3D964D5B3E}" presName="root2" presStyleCnt="0"/>
      <dgm:spPr/>
    </dgm:pt>
    <dgm:pt modelId="{B9433F8C-E752-4F70-A36B-4FE70697BC13}" type="pres">
      <dgm:prSet presAssocID="{EFC5C3F2-908F-491A-BC01-3A3D964D5B3E}" presName="LevelTwoTextNode" presStyleLbl="node4" presStyleIdx="4" presStyleCnt="5" custLinFactNeighborX="-5306" custLinFactNeighborY="45433">
        <dgm:presLayoutVars>
          <dgm:chPref val="3"/>
        </dgm:presLayoutVars>
      </dgm:prSet>
      <dgm:spPr/>
    </dgm:pt>
    <dgm:pt modelId="{BB02EF5C-A2E9-4E4F-A438-63C4D4D4C406}" type="pres">
      <dgm:prSet presAssocID="{EFC5C3F2-908F-491A-BC01-3A3D964D5B3E}" presName="level3hierChild" presStyleCnt="0"/>
      <dgm:spPr/>
    </dgm:pt>
  </dgm:ptLst>
  <dgm:cxnLst>
    <dgm:cxn modelId="{0BB41F00-A426-4E70-A2CD-ECA158697599}" srcId="{C3495F2D-D6C2-461F-851E-C4D6BB8CA39B}" destId="{5EAA09E9-372B-4FC2-B85E-F53D817EBBEA}" srcOrd="1" destOrd="0" parTransId="{96CB837F-1FA7-4B23-B984-41E0A590413B}" sibTransId="{06D9F917-43F4-4E07-BBAE-AE060754FCD8}"/>
    <dgm:cxn modelId="{851AB504-308B-4F4A-9DF0-99A44429F567}" type="presOf" srcId="{016E0BBC-1917-45DF-9EF8-351779EC7E9A}" destId="{42E3DFEA-765A-4D50-B4D9-61C418C2E426}" srcOrd="0" destOrd="0" presId="urn:microsoft.com/office/officeart/2005/8/layout/hierarchy2"/>
    <dgm:cxn modelId="{3A76E804-18DD-4408-A0AB-34C59F6EF197}" type="presOf" srcId="{BEADAEAF-393D-4B2D-8DCE-0024F9BC8A02}" destId="{50CFDFB8-B57B-48E7-A1CA-2BC2788959A6}" srcOrd="0" destOrd="0" presId="urn:microsoft.com/office/officeart/2005/8/layout/hierarchy2"/>
    <dgm:cxn modelId="{A71B4309-BA59-4C5E-ADD4-023DEF248ADC}" type="presOf" srcId="{04836602-CEE8-4AA7-A811-7B02C618EE60}" destId="{2FC2C70E-2013-4CE0-A0C8-9A8FFEE28FC0}" srcOrd="1" destOrd="0" presId="urn:microsoft.com/office/officeart/2005/8/layout/hierarchy2"/>
    <dgm:cxn modelId="{B8DE190C-53A6-4338-857A-731C1A147E0F}" type="presOf" srcId="{F5FB26C3-5473-4B1B-B074-A8288DF68E29}" destId="{234E7B70-6A69-403A-8CE4-508DF3D856CA}" srcOrd="1" destOrd="0" presId="urn:microsoft.com/office/officeart/2005/8/layout/hierarchy2"/>
    <dgm:cxn modelId="{1CEBD113-F42D-41F9-A06D-135953797D01}" type="presOf" srcId="{534E824E-DCA9-4B59-A2EA-C5D038997BA5}" destId="{D74D12E4-8023-47F9-AB8C-0CFF07BCB2DA}" srcOrd="0" destOrd="0" presId="urn:microsoft.com/office/officeart/2005/8/layout/hierarchy2"/>
    <dgm:cxn modelId="{4752CF18-D61F-4322-818A-78DC05D019FA}" type="presOf" srcId="{5EAA09E9-372B-4FC2-B85E-F53D817EBBEA}" destId="{AEF434D0-37C8-41FE-AE16-030019A47842}" srcOrd="0" destOrd="0" presId="urn:microsoft.com/office/officeart/2005/8/layout/hierarchy2"/>
    <dgm:cxn modelId="{B1826F1D-B9FC-4EA4-8616-0ED5DD8F35BC}" type="presOf" srcId="{899B945C-9CC3-4FEC-8909-76FC1766DD51}" destId="{1F58CD3D-2D5D-4028-AD62-8B857FEF41F2}" srcOrd="1" destOrd="0" presId="urn:microsoft.com/office/officeart/2005/8/layout/hierarchy2"/>
    <dgm:cxn modelId="{EED6231E-7479-48F3-8843-6305068AA3DB}" type="presOf" srcId="{016E0BBC-1917-45DF-9EF8-351779EC7E9A}" destId="{3DBEEFF1-5FAA-42AF-A4D3-25B213EE4682}" srcOrd="1" destOrd="0" presId="urn:microsoft.com/office/officeart/2005/8/layout/hierarchy2"/>
    <dgm:cxn modelId="{8778091F-2908-40C2-B3ED-CF76440DF1F0}" type="presOf" srcId="{4559C77F-3C07-45EE-ACCA-5B4D47FEAA74}" destId="{EB51C867-3221-4762-8163-6E1497C1D779}" srcOrd="1" destOrd="0" presId="urn:microsoft.com/office/officeart/2005/8/layout/hierarchy2"/>
    <dgm:cxn modelId="{37F5631F-F914-4AD4-A755-8F122379FD7A}" srcId="{0D333FD6-8EF9-4C74-8D2C-D231F4495AD2}" destId="{BEADAEAF-393D-4B2D-8DCE-0024F9BC8A02}" srcOrd="0" destOrd="0" parTransId="{85CECBAE-EFC2-4661-BC28-AE32FC1DB287}" sibTransId="{6E36587F-5E47-49BC-BA51-E69899D1954F}"/>
    <dgm:cxn modelId="{2E373932-7550-49B2-A611-DA2076B26EC4}" type="presOf" srcId="{4559C77F-3C07-45EE-ACCA-5B4D47FEAA74}" destId="{B80DD543-467D-41D9-AE87-1C4B2E71081E}" srcOrd="0" destOrd="0" presId="urn:microsoft.com/office/officeart/2005/8/layout/hierarchy2"/>
    <dgm:cxn modelId="{52E3B135-BF09-49D5-9CB2-BA4986843FCC}" type="presOf" srcId="{EFC5C3F2-908F-491A-BC01-3A3D964D5B3E}" destId="{B9433F8C-E752-4F70-A36B-4FE70697BC13}" srcOrd="0" destOrd="0" presId="urn:microsoft.com/office/officeart/2005/8/layout/hierarchy2"/>
    <dgm:cxn modelId="{A334253E-487F-42A4-A8F7-CD570A43CF4B}" type="presOf" srcId="{7C3E3FFA-1F8D-4B9B-A930-CDB21CA26C08}" destId="{81C098CA-1FD0-4D23-B37F-686FC2FC3A80}" srcOrd="0" destOrd="0" presId="urn:microsoft.com/office/officeart/2005/8/layout/hierarchy2"/>
    <dgm:cxn modelId="{2962F95E-F9B9-46DF-A75D-56B9BA5E1695}" type="presOf" srcId="{04836602-CEE8-4AA7-A811-7B02C618EE60}" destId="{389526AC-9DEE-446A-9F04-F46034DBB5B1}" srcOrd="0" destOrd="0" presId="urn:microsoft.com/office/officeart/2005/8/layout/hierarchy2"/>
    <dgm:cxn modelId="{A358B761-2299-4252-B5CF-58406D4E5773}" type="presOf" srcId="{6C083BF8-F7BE-4893-8359-9F77B0CFE20E}" destId="{846ACDD7-112A-41CD-8DEF-C12BA6597A29}" srcOrd="0" destOrd="0" presId="urn:microsoft.com/office/officeart/2005/8/layout/hierarchy2"/>
    <dgm:cxn modelId="{2E7D1142-3CE6-4AF2-9D3E-CF9EEE267684}" type="presOf" srcId="{85CECBAE-EFC2-4661-BC28-AE32FC1DB287}" destId="{EB4053C8-AC57-4226-B4A6-76BFF30AC1DC}" srcOrd="1" destOrd="0" presId="urn:microsoft.com/office/officeart/2005/8/layout/hierarchy2"/>
    <dgm:cxn modelId="{4476FE67-34C8-4716-A589-AE512242AB58}" type="presOf" srcId="{A8A6BF84-B385-4DCE-998B-993B2E1459CF}" destId="{D2CE2AF5-E6A4-4163-AF9C-A6314A6B663F}" srcOrd="0" destOrd="0" presId="urn:microsoft.com/office/officeart/2005/8/layout/hierarchy2"/>
    <dgm:cxn modelId="{6214E66A-58BD-4698-82EF-540EEF19C08C}" type="presOf" srcId="{DE005A7C-32CF-4368-809C-E9EFA6FB501C}" destId="{A3968AC5-077D-40A5-9530-EBAF65E9024D}" srcOrd="0" destOrd="0" presId="urn:microsoft.com/office/officeart/2005/8/layout/hierarchy2"/>
    <dgm:cxn modelId="{3844AE51-318A-411E-9B06-7D9D2EDAFC16}" type="presOf" srcId="{715F7420-7185-46FB-B6AA-0AB54BEC75BB}" destId="{D087597A-B0AF-4104-AB91-B1685D0D99FB}" srcOrd="0" destOrd="0" presId="urn:microsoft.com/office/officeart/2005/8/layout/hierarchy2"/>
    <dgm:cxn modelId="{8152E851-B879-413C-AE30-17EBF65E8E3E}" srcId="{7C3E3FFA-1F8D-4B9B-A930-CDB21CA26C08}" destId="{0D333FD6-8EF9-4C74-8D2C-D231F4495AD2}" srcOrd="0" destOrd="0" parTransId="{64010FFA-C15E-4DCB-B9B5-5475F875A4D2}" sibTransId="{EABBA0F6-9172-4F7C-B784-16ED78998E68}"/>
    <dgm:cxn modelId="{D77FE871-0332-49A6-8A34-CE31F8BB0AEB}" srcId="{C3495F2D-D6C2-461F-851E-C4D6BB8CA39B}" destId="{534E824E-DCA9-4B59-A2EA-C5D038997BA5}" srcOrd="0" destOrd="0" parTransId="{04836602-CEE8-4AA7-A811-7B02C618EE60}" sibTransId="{5C4A9C03-DE18-484D-8C8E-20AC97992453}"/>
    <dgm:cxn modelId="{9F2F8E89-A50C-4272-810A-8ADB14C0DC1A}" srcId="{534E824E-DCA9-4B59-A2EA-C5D038997BA5}" destId="{75F29718-3D2D-41DE-BDD5-1E02D97E4998}" srcOrd="0" destOrd="0" parTransId="{016E0BBC-1917-45DF-9EF8-351779EC7E9A}" sibTransId="{F4CFDF2F-F969-453C-B327-AE60C918A5C3}"/>
    <dgm:cxn modelId="{99BD1A8B-A36F-4A1E-9BEA-C30FE443475F}" type="presOf" srcId="{64010FFA-C15E-4DCB-B9B5-5475F875A4D2}" destId="{8E27B901-71EC-4134-BAAB-ECEDD76C4ED8}" srcOrd="0" destOrd="0" presId="urn:microsoft.com/office/officeart/2005/8/layout/hierarchy2"/>
    <dgm:cxn modelId="{16F23792-706E-47FE-A73A-5A1B12047047}" srcId="{534E824E-DCA9-4B59-A2EA-C5D038997BA5}" destId="{7C3E3FFA-1F8D-4B9B-A930-CDB21CA26C08}" srcOrd="1" destOrd="0" parTransId="{D5B66DCE-90DE-40C1-ACFE-573E0AAEFE94}" sibTransId="{E04998C3-22C9-4D4D-BD4D-C61002730C9B}"/>
    <dgm:cxn modelId="{8D045C93-E4CF-475E-8A6A-6DC11DCF02B0}" type="presOf" srcId="{64010FFA-C15E-4DCB-B9B5-5475F875A4D2}" destId="{D22F2BDD-96F8-4ADC-AED0-354E1E23BAF8}" srcOrd="1" destOrd="0" presId="urn:microsoft.com/office/officeart/2005/8/layout/hierarchy2"/>
    <dgm:cxn modelId="{429EB496-80F9-4F5B-85D0-AD685D6B21B8}" srcId="{6C083BF8-F7BE-4893-8359-9F77B0CFE20E}" destId="{EFC5C3F2-908F-491A-BC01-3A3D964D5B3E}" srcOrd="0" destOrd="0" parTransId="{4559C77F-3C07-45EE-ACCA-5B4D47FEAA74}" sibTransId="{0B9254B8-FEA4-4917-B680-929AFD267B1F}"/>
    <dgm:cxn modelId="{6B5FA999-A53C-4854-97B7-95EE065702F8}" srcId="{715F7420-7185-46FB-B6AA-0AB54BEC75BB}" destId="{C3495F2D-D6C2-461F-851E-C4D6BB8CA39B}" srcOrd="0" destOrd="0" parTransId="{C46CF4DF-054D-4CF5-9873-BD82BCDC99AF}" sibTransId="{10AEFA8C-D3D9-4834-83A1-01E737F1EA15}"/>
    <dgm:cxn modelId="{1C6D759A-7E12-4900-BA4C-4D9E6319F5C1}" type="presOf" srcId="{96CB837F-1FA7-4B23-B984-41E0A590413B}" destId="{AAE8F9BD-8B7A-4916-9816-78C6DD38525B}" srcOrd="0" destOrd="0" presId="urn:microsoft.com/office/officeart/2005/8/layout/hierarchy2"/>
    <dgm:cxn modelId="{871D99A8-BEAB-4DC2-A934-BA06D4A4EB1B}" srcId="{75F29718-3D2D-41DE-BDD5-1E02D97E4998}" destId="{C1D3A79D-E70B-4696-9178-3FAD0CC891EA}" srcOrd="0" destOrd="0" parTransId="{A8A6BF84-B385-4DCE-998B-993B2E1459CF}" sibTransId="{AE2393B6-C5B9-449A-BFA9-650368A78295}"/>
    <dgm:cxn modelId="{8957CEC1-5D58-47DE-A748-36AC2B036E8C}" type="presOf" srcId="{D5B66DCE-90DE-40C1-ACFE-573E0AAEFE94}" destId="{A6196210-F40A-40AF-BFB5-6FC82B77B147}" srcOrd="1" destOrd="0" presId="urn:microsoft.com/office/officeart/2005/8/layout/hierarchy2"/>
    <dgm:cxn modelId="{987111D4-A4B2-42E5-8A80-93CCED3D6428}" srcId="{5EAA09E9-372B-4FC2-B85E-F53D817EBBEA}" destId="{DE005A7C-32CF-4368-809C-E9EFA6FB501C}" srcOrd="0" destOrd="0" parTransId="{899B945C-9CC3-4FEC-8909-76FC1766DD51}" sibTransId="{DFB2384E-5F53-451C-AFC9-FF77DC2CE335}"/>
    <dgm:cxn modelId="{0CD039D9-5D96-4933-8ACA-53848A7EA8D8}" type="presOf" srcId="{F5FB26C3-5473-4B1B-B074-A8288DF68E29}" destId="{23B13B64-F46F-4909-A457-6CB535C27681}" srcOrd="0" destOrd="0" presId="urn:microsoft.com/office/officeart/2005/8/layout/hierarchy2"/>
    <dgm:cxn modelId="{060D83D9-CD07-4BF2-AD84-5C5A0A33009A}" type="presOf" srcId="{96CB837F-1FA7-4B23-B984-41E0A590413B}" destId="{143D4942-4373-443B-8548-D9FCC33C25CF}" srcOrd="1" destOrd="0" presId="urn:microsoft.com/office/officeart/2005/8/layout/hierarchy2"/>
    <dgm:cxn modelId="{32E352DA-2006-4E20-99A2-010EBFDB2405}" srcId="{DE005A7C-32CF-4368-809C-E9EFA6FB501C}" destId="{6C083BF8-F7BE-4893-8359-9F77B0CFE20E}" srcOrd="0" destOrd="0" parTransId="{F5FB26C3-5473-4B1B-B074-A8288DF68E29}" sibTransId="{31E80935-A0C9-4E2C-8C83-E97B94D7A5D0}"/>
    <dgm:cxn modelId="{C23B1DDB-44D8-4B77-956D-E6065A50EA6D}" type="presOf" srcId="{85CECBAE-EFC2-4661-BC28-AE32FC1DB287}" destId="{137F5390-0F09-46C5-9C26-31303A293F24}" srcOrd="0" destOrd="0" presId="urn:microsoft.com/office/officeart/2005/8/layout/hierarchy2"/>
    <dgm:cxn modelId="{18EC34DF-EA17-46D4-AE58-D5DEED0E129A}" type="presOf" srcId="{A8A6BF84-B385-4DCE-998B-993B2E1459CF}" destId="{029AE6E2-EA1B-4D49-9DCC-6A32476E5BA4}" srcOrd="1" destOrd="0" presId="urn:microsoft.com/office/officeart/2005/8/layout/hierarchy2"/>
    <dgm:cxn modelId="{06C663E2-8ACD-4945-B89A-242F9C56C1F5}" type="presOf" srcId="{D5B66DCE-90DE-40C1-ACFE-573E0AAEFE94}" destId="{974A73C7-48C2-44DB-895A-7D67A2D33FBA}" srcOrd="0" destOrd="0" presId="urn:microsoft.com/office/officeart/2005/8/layout/hierarchy2"/>
    <dgm:cxn modelId="{371ACCEF-08B4-4A0B-9C5B-2B4D3221F85E}" type="presOf" srcId="{899B945C-9CC3-4FEC-8909-76FC1766DD51}" destId="{0EF99C86-8659-4479-ADE0-BCC25BD5CE04}" srcOrd="0" destOrd="0" presId="urn:microsoft.com/office/officeart/2005/8/layout/hierarchy2"/>
    <dgm:cxn modelId="{85B82CF0-47DE-41A0-AC60-23CFFE9AE1E7}" type="presOf" srcId="{C3495F2D-D6C2-461F-851E-C4D6BB8CA39B}" destId="{84DEE855-6A68-4F5C-A9FD-1F491A8B8974}" srcOrd="0" destOrd="0" presId="urn:microsoft.com/office/officeart/2005/8/layout/hierarchy2"/>
    <dgm:cxn modelId="{6C4DF4FA-45B0-4E7E-A21F-1173A868F920}" type="presOf" srcId="{C1D3A79D-E70B-4696-9178-3FAD0CC891EA}" destId="{DBDE64D8-A072-4D7B-95CE-857AF2785F98}" srcOrd="0" destOrd="0" presId="urn:microsoft.com/office/officeart/2005/8/layout/hierarchy2"/>
    <dgm:cxn modelId="{F717CBFB-631C-4997-8938-4E2A979EC121}" type="presOf" srcId="{75F29718-3D2D-41DE-BDD5-1E02D97E4998}" destId="{BC22CA03-FA08-407C-86C5-BA022723A60D}" srcOrd="0" destOrd="0" presId="urn:microsoft.com/office/officeart/2005/8/layout/hierarchy2"/>
    <dgm:cxn modelId="{35DA02FC-C7F2-4F37-95BD-A8305DEF10B8}" type="presOf" srcId="{0D333FD6-8EF9-4C74-8D2C-D231F4495AD2}" destId="{5BAD97DD-50DD-4F0D-90D8-46EBF64B24E3}" srcOrd="0" destOrd="0" presId="urn:microsoft.com/office/officeart/2005/8/layout/hierarchy2"/>
    <dgm:cxn modelId="{F02F5DDC-5B01-4367-9C8E-2634E5191551}" type="presParOf" srcId="{D087597A-B0AF-4104-AB91-B1685D0D99FB}" destId="{757ADFBF-9AD6-4338-B6F6-16628614CBC1}" srcOrd="0" destOrd="0" presId="urn:microsoft.com/office/officeart/2005/8/layout/hierarchy2"/>
    <dgm:cxn modelId="{102DC91D-A648-43A0-8B25-BCF595607130}" type="presParOf" srcId="{757ADFBF-9AD6-4338-B6F6-16628614CBC1}" destId="{84DEE855-6A68-4F5C-A9FD-1F491A8B8974}" srcOrd="0" destOrd="0" presId="urn:microsoft.com/office/officeart/2005/8/layout/hierarchy2"/>
    <dgm:cxn modelId="{357E89E3-A47E-4CB0-AAEB-2940E1A5B42B}" type="presParOf" srcId="{757ADFBF-9AD6-4338-B6F6-16628614CBC1}" destId="{29110D64-343C-43C9-AF8C-FC85C21EC31F}" srcOrd="1" destOrd="0" presId="urn:microsoft.com/office/officeart/2005/8/layout/hierarchy2"/>
    <dgm:cxn modelId="{09051CA6-BFD7-44F0-835D-D5749AB6F288}" type="presParOf" srcId="{29110D64-343C-43C9-AF8C-FC85C21EC31F}" destId="{389526AC-9DEE-446A-9F04-F46034DBB5B1}" srcOrd="0" destOrd="0" presId="urn:microsoft.com/office/officeart/2005/8/layout/hierarchy2"/>
    <dgm:cxn modelId="{A1A0BDFA-E169-4B81-A2D3-61B75C754698}" type="presParOf" srcId="{389526AC-9DEE-446A-9F04-F46034DBB5B1}" destId="{2FC2C70E-2013-4CE0-A0C8-9A8FFEE28FC0}" srcOrd="0" destOrd="0" presId="urn:microsoft.com/office/officeart/2005/8/layout/hierarchy2"/>
    <dgm:cxn modelId="{9DC122C9-A842-41B4-ACEF-DF2D2A450FB2}" type="presParOf" srcId="{29110D64-343C-43C9-AF8C-FC85C21EC31F}" destId="{460CFB85-16FF-4105-95F8-E689945F0C8E}" srcOrd="1" destOrd="0" presId="urn:microsoft.com/office/officeart/2005/8/layout/hierarchy2"/>
    <dgm:cxn modelId="{36578630-3A2C-4CB5-8B76-0A41A21E9FED}" type="presParOf" srcId="{460CFB85-16FF-4105-95F8-E689945F0C8E}" destId="{D74D12E4-8023-47F9-AB8C-0CFF07BCB2DA}" srcOrd="0" destOrd="0" presId="urn:microsoft.com/office/officeart/2005/8/layout/hierarchy2"/>
    <dgm:cxn modelId="{024CCBE4-C3C8-4340-A1F5-A468B105DCBF}" type="presParOf" srcId="{460CFB85-16FF-4105-95F8-E689945F0C8E}" destId="{D21F57AC-DED9-40C6-9101-4C139B683EAC}" srcOrd="1" destOrd="0" presId="urn:microsoft.com/office/officeart/2005/8/layout/hierarchy2"/>
    <dgm:cxn modelId="{10F0BDB7-C90C-40FD-9B2D-795EC1E7088C}" type="presParOf" srcId="{D21F57AC-DED9-40C6-9101-4C139B683EAC}" destId="{42E3DFEA-765A-4D50-B4D9-61C418C2E426}" srcOrd="0" destOrd="0" presId="urn:microsoft.com/office/officeart/2005/8/layout/hierarchy2"/>
    <dgm:cxn modelId="{1DC432F0-2594-4E93-9AD5-27B9B9BD5073}" type="presParOf" srcId="{42E3DFEA-765A-4D50-B4D9-61C418C2E426}" destId="{3DBEEFF1-5FAA-42AF-A4D3-25B213EE4682}" srcOrd="0" destOrd="0" presId="urn:microsoft.com/office/officeart/2005/8/layout/hierarchy2"/>
    <dgm:cxn modelId="{DB7EDD51-079E-495E-A878-D03B50C9ABF5}" type="presParOf" srcId="{D21F57AC-DED9-40C6-9101-4C139B683EAC}" destId="{CF12C893-2061-4AC2-86CD-E85F4E1FA2A9}" srcOrd="1" destOrd="0" presId="urn:microsoft.com/office/officeart/2005/8/layout/hierarchy2"/>
    <dgm:cxn modelId="{775EF61A-CBA3-4797-A67A-B61CB8AA8DA3}" type="presParOf" srcId="{CF12C893-2061-4AC2-86CD-E85F4E1FA2A9}" destId="{BC22CA03-FA08-407C-86C5-BA022723A60D}" srcOrd="0" destOrd="0" presId="urn:microsoft.com/office/officeart/2005/8/layout/hierarchy2"/>
    <dgm:cxn modelId="{81CAF100-D9E5-4239-B81E-C53570F9AAF4}" type="presParOf" srcId="{CF12C893-2061-4AC2-86CD-E85F4E1FA2A9}" destId="{704680D2-3D10-4767-A9DC-BC9F788324D0}" srcOrd="1" destOrd="0" presId="urn:microsoft.com/office/officeart/2005/8/layout/hierarchy2"/>
    <dgm:cxn modelId="{C4C28191-973A-4BDB-A875-77ABC62138E5}" type="presParOf" srcId="{704680D2-3D10-4767-A9DC-BC9F788324D0}" destId="{D2CE2AF5-E6A4-4163-AF9C-A6314A6B663F}" srcOrd="0" destOrd="0" presId="urn:microsoft.com/office/officeart/2005/8/layout/hierarchy2"/>
    <dgm:cxn modelId="{13501166-B66B-48D1-910C-1F54849A849F}" type="presParOf" srcId="{D2CE2AF5-E6A4-4163-AF9C-A6314A6B663F}" destId="{029AE6E2-EA1B-4D49-9DCC-6A32476E5BA4}" srcOrd="0" destOrd="0" presId="urn:microsoft.com/office/officeart/2005/8/layout/hierarchy2"/>
    <dgm:cxn modelId="{BE3F46A1-1FDE-4DC7-B66D-FBA55C87C8D2}" type="presParOf" srcId="{704680D2-3D10-4767-A9DC-BC9F788324D0}" destId="{3E999BE2-B16A-4569-9E56-D18C8D404933}" srcOrd="1" destOrd="0" presId="urn:microsoft.com/office/officeart/2005/8/layout/hierarchy2"/>
    <dgm:cxn modelId="{C642A65A-892D-40AE-920F-A058673630A8}" type="presParOf" srcId="{3E999BE2-B16A-4569-9E56-D18C8D404933}" destId="{DBDE64D8-A072-4D7B-95CE-857AF2785F98}" srcOrd="0" destOrd="0" presId="urn:microsoft.com/office/officeart/2005/8/layout/hierarchy2"/>
    <dgm:cxn modelId="{87688783-664B-48A9-A5F3-900AFAFBA636}" type="presParOf" srcId="{3E999BE2-B16A-4569-9E56-D18C8D404933}" destId="{673C8807-EC5C-42B9-97E5-FEB92E90BB64}" srcOrd="1" destOrd="0" presId="urn:microsoft.com/office/officeart/2005/8/layout/hierarchy2"/>
    <dgm:cxn modelId="{AD634C35-DB33-45BB-9A86-62086426231F}" type="presParOf" srcId="{D21F57AC-DED9-40C6-9101-4C139B683EAC}" destId="{974A73C7-48C2-44DB-895A-7D67A2D33FBA}" srcOrd="2" destOrd="0" presId="urn:microsoft.com/office/officeart/2005/8/layout/hierarchy2"/>
    <dgm:cxn modelId="{186F1DE1-7898-443D-93C5-FD918281DA9E}" type="presParOf" srcId="{974A73C7-48C2-44DB-895A-7D67A2D33FBA}" destId="{A6196210-F40A-40AF-BFB5-6FC82B77B147}" srcOrd="0" destOrd="0" presId="urn:microsoft.com/office/officeart/2005/8/layout/hierarchy2"/>
    <dgm:cxn modelId="{93869542-82ED-4D0B-AF3C-83AAD2FB2907}" type="presParOf" srcId="{D21F57AC-DED9-40C6-9101-4C139B683EAC}" destId="{E6F6085B-7560-4599-A9BF-1342A0CFB934}" srcOrd="3" destOrd="0" presId="urn:microsoft.com/office/officeart/2005/8/layout/hierarchy2"/>
    <dgm:cxn modelId="{C17405C3-E4A3-42EF-851D-B0D5E691449E}" type="presParOf" srcId="{E6F6085B-7560-4599-A9BF-1342A0CFB934}" destId="{81C098CA-1FD0-4D23-B37F-686FC2FC3A80}" srcOrd="0" destOrd="0" presId="urn:microsoft.com/office/officeart/2005/8/layout/hierarchy2"/>
    <dgm:cxn modelId="{191E471D-155E-4B1F-9538-BDE8AC9823D1}" type="presParOf" srcId="{E6F6085B-7560-4599-A9BF-1342A0CFB934}" destId="{DA951095-C9EB-4335-8F53-ADE097524D19}" srcOrd="1" destOrd="0" presId="urn:microsoft.com/office/officeart/2005/8/layout/hierarchy2"/>
    <dgm:cxn modelId="{D5C7524E-F8AB-4312-A1A7-82B6172D43B4}" type="presParOf" srcId="{DA951095-C9EB-4335-8F53-ADE097524D19}" destId="{8E27B901-71EC-4134-BAAB-ECEDD76C4ED8}" srcOrd="0" destOrd="0" presId="urn:microsoft.com/office/officeart/2005/8/layout/hierarchy2"/>
    <dgm:cxn modelId="{AD04F0BC-1DEB-4A79-B1EA-F02F705C8763}" type="presParOf" srcId="{8E27B901-71EC-4134-BAAB-ECEDD76C4ED8}" destId="{D22F2BDD-96F8-4ADC-AED0-354E1E23BAF8}" srcOrd="0" destOrd="0" presId="urn:microsoft.com/office/officeart/2005/8/layout/hierarchy2"/>
    <dgm:cxn modelId="{DE18D211-4ED8-4153-902D-BD6DB5E67856}" type="presParOf" srcId="{DA951095-C9EB-4335-8F53-ADE097524D19}" destId="{B65B1383-8D8F-4C10-AEB6-FA69A11D3F36}" srcOrd="1" destOrd="0" presId="urn:microsoft.com/office/officeart/2005/8/layout/hierarchy2"/>
    <dgm:cxn modelId="{60A3F70B-2924-48F3-8429-00309109EB62}" type="presParOf" srcId="{B65B1383-8D8F-4C10-AEB6-FA69A11D3F36}" destId="{5BAD97DD-50DD-4F0D-90D8-46EBF64B24E3}" srcOrd="0" destOrd="0" presId="urn:microsoft.com/office/officeart/2005/8/layout/hierarchy2"/>
    <dgm:cxn modelId="{F8A8E921-BEE8-4D3B-A7FC-6CADA99C1A44}" type="presParOf" srcId="{B65B1383-8D8F-4C10-AEB6-FA69A11D3F36}" destId="{F1A7A962-E757-4F3B-855B-3234C4232287}" srcOrd="1" destOrd="0" presId="urn:microsoft.com/office/officeart/2005/8/layout/hierarchy2"/>
    <dgm:cxn modelId="{FCF4A9C8-E0E4-4C73-9122-E9CD5FD84DD5}" type="presParOf" srcId="{F1A7A962-E757-4F3B-855B-3234C4232287}" destId="{137F5390-0F09-46C5-9C26-31303A293F24}" srcOrd="0" destOrd="0" presId="urn:microsoft.com/office/officeart/2005/8/layout/hierarchy2"/>
    <dgm:cxn modelId="{7104DCC6-8A4D-4BD9-B96F-DAB523E09843}" type="presParOf" srcId="{137F5390-0F09-46C5-9C26-31303A293F24}" destId="{EB4053C8-AC57-4226-B4A6-76BFF30AC1DC}" srcOrd="0" destOrd="0" presId="urn:microsoft.com/office/officeart/2005/8/layout/hierarchy2"/>
    <dgm:cxn modelId="{9063607A-43AB-4453-9830-02AA365E06FD}" type="presParOf" srcId="{F1A7A962-E757-4F3B-855B-3234C4232287}" destId="{7A39A9A9-4E26-490F-B783-D92D24A4BAA9}" srcOrd="1" destOrd="0" presId="urn:microsoft.com/office/officeart/2005/8/layout/hierarchy2"/>
    <dgm:cxn modelId="{683D7FCD-FD28-4E78-AC87-6EC9F9AB43A0}" type="presParOf" srcId="{7A39A9A9-4E26-490F-B783-D92D24A4BAA9}" destId="{50CFDFB8-B57B-48E7-A1CA-2BC2788959A6}" srcOrd="0" destOrd="0" presId="urn:microsoft.com/office/officeart/2005/8/layout/hierarchy2"/>
    <dgm:cxn modelId="{0DD8EEBA-2C1F-4D4D-A879-8A95A5AEE89E}" type="presParOf" srcId="{7A39A9A9-4E26-490F-B783-D92D24A4BAA9}" destId="{C1203CFD-96F2-4477-A935-D18A887088B8}" srcOrd="1" destOrd="0" presId="urn:microsoft.com/office/officeart/2005/8/layout/hierarchy2"/>
    <dgm:cxn modelId="{891B967D-4522-40F1-99CF-55060684C2A5}" type="presParOf" srcId="{29110D64-343C-43C9-AF8C-FC85C21EC31F}" destId="{AAE8F9BD-8B7A-4916-9816-78C6DD38525B}" srcOrd="2" destOrd="0" presId="urn:microsoft.com/office/officeart/2005/8/layout/hierarchy2"/>
    <dgm:cxn modelId="{E385D0CC-F970-43F4-A362-9D6B645B4618}" type="presParOf" srcId="{AAE8F9BD-8B7A-4916-9816-78C6DD38525B}" destId="{143D4942-4373-443B-8548-D9FCC33C25CF}" srcOrd="0" destOrd="0" presId="urn:microsoft.com/office/officeart/2005/8/layout/hierarchy2"/>
    <dgm:cxn modelId="{94D11115-BA68-4F10-BDC1-38A4D73A5697}" type="presParOf" srcId="{29110D64-343C-43C9-AF8C-FC85C21EC31F}" destId="{25D9E826-1FBA-40E3-8328-720FC2BFA864}" srcOrd="3" destOrd="0" presId="urn:microsoft.com/office/officeart/2005/8/layout/hierarchy2"/>
    <dgm:cxn modelId="{E2CDFB0F-5C6A-439A-8B35-4FA53FEA8964}" type="presParOf" srcId="{25D9E826-1FBA-40E3-8328-720FC2BFA864}" destId="{AEF434D0-37C8-41FE-AE16-030019A47842}" srcOrd="0" destOrd="0" presId="urn:microsoft.com/office/officeart/2005/8/layout/hierarchy2"/>
    <dgm:cxn modelId="{3C58DDEA-6045-4AF8-8C8E-46669DDBD488}" type="presParOf" srcId="{25D9E826-1FBA-40E3-8328-720FC2BFA864}" destId="{C1CADDD2-65EA-41E8-A283-F4D7999F8115}" srcOrd="1" destOrd="0" presId="urn:microsoft.com/office/officeart/2005/8/layout/hierarchy2"/>
    <dgm:cxn modelId="{6BBF6ED9-6B77-4A7A-AF02-A37750963C20}" type="presParOf" srcId="{C1CADDD2-65EA-41E8-A283-F4D7999F8115}" destId="{0EF99C86-8659-4479-ADE0-BCC25BD5CE04}" srcOrd="0" destOrd="0" presId="urn:microsoft.com/office/officeart/2005/8/layout/hierarchy2"/>
    <dgm:cxn modelId="{A9170669-1488-45A1-BAF4-E2646DB4FDEA}" type="presParOf" srcId="{0EF99C86-8659-4479-ADE0-BCC25BD5CE04}" destId="{1F58CD3D-2D5D-4028-AD62-8B857FEF41F2}" srcOrd="0" destOrd="0" presId="urn:microsoft.com/office/officeart/2005/8/layout/hierarchy2"/>
    <dgm:cxn modelId="{5AB93D8C-D109-4974-9BC3-7285E17BDB23}" type="presParOf" srcId="{C1CADDD2-65EA-41E8-A283-F4D7999F8115}" destId="{BE7182CC-84E0-4E4C-9039-BD5576AADE00}" srcOrd="1" destOrd="0" presId="urn:microsoft.com/office/officeart/2005/8/layout/hierarchy2"/>
    <dgm:cxn modelId="{1E892AA1-2F6E-4968-AC1B-3502BC768B72}" type="presParOf" srcId="{BE7182CC-84E0-4E4C-9039-BD5576AADE00}" destId="{A3968AC5-077D-40A5-9530-EBAF65E9024D}" srcOrd="0" destOrd="0" presId="urn:microsoft.com/office/officeart/2005/8/layout/hierarchy2"/>
    <dgm:cxn modelId="{6448AB82-739C-419C-83E9-4F8D571E2DC6}" type="presParOf" srcId="{BE7182CC-84E0-4E4C-9039-BD5576AADE00}" destId="{7C174006-2ACE-48FD-9F16-79F19CD16AC7}" srcOrd="1" destOrd="0" presId="urn:microsoft.com/office/officeart/2005/8/layout/hierarchy2"/>
    <dgm:cxn modelId="{8D68464D-BB03-4704-8096-3C99EBC535B7}" type="presParOf" srcId="{7C174006-2ACE-48FD-9F16-79F19CD16AC7}" destId="{23B13B64-F46F-4909-A457-6CB535C27681}" srcOrd="0" destOrd="0" presId="urn:microsoft.com/office/officeart/2005/8/layout/hierarchy2"/>
    <dgm:cxn modelId="{7F1574C0-0058-4B52-A096-39977EF40E82}" type="presParOf" srcId="{23B13B64-F46F-4909-A457-6CB535C27681}" destId="{234E7B70-6A69-403A-8CE4-508DF3D856CA}" srcOrd="0" destOrd="0" presId="urn:microsoft.com/office/officeart/2005/8/layout/hierarchy2"/>
    <dgm:cxn modelId="{FC06A9C8-E934-4CD8-BF0D-7FE2458BED0E}" type="presParOf" srcId="{7C174006-2ACE-48FD-9F16-79F19CD16AC7}" destId="{9BA991D8-0541-455A-B3C0-E4C8CA1C48A4}" srcOrd="1" destOrd="0" presId="urn:microsoft.com/office/officeart/2005/8/layout/hierarchy2"/>
    <dgm:cxn modelId="{CAD4EBA4-D645-4722-85D2-E4B2CC10B962}" type="presParOf" srcId="{9BA991D8-0541-455A-B3C0-E4C8CA1C48A4}" destId="{846ACDD7-112A-41CD-8DEF-C12BA6597A29}" srcOrd="0" destOrd="0" presId="urn:microsoft.com/office/officeart/2005/8/layout/hierarchy2"/>
    <dgm:cxn modelId="{6F9191A7-79EC-4D77-8703-04047CA4F30D}" type="presParOf" srcId="{9BA991D8-0541-455A-B3C0-E4C8CA1C48A4}" destId="{2B680708-A0B1-48C8-9651-80EB308D1A5F}" srcOrd="1" destOrd="0" presId="urn:microsoft.com/office/officeart/2005/8/layout/hierarchy2"/>
    <dgm:cxn modelId="{CB75A408-A823-47D6-8489-0342F5538FB8}" type="presParOf" srcId="{2B680708-A0B1-48C8-9651-80EB308D1A5F}" destId="{B80DD543-467D-41D9-AE87-1C4B2E71081E}" srcOrd="0" destOrd="0" presId="urn:microsoft.com/office/officeart/2005/8/layout/hierarchy2"/>
    <dgm:cxn modelId="{0D86218D-7E9F-4515-90F2-E42B4FD40811}" type="presParOf" srcId="{B80DD543-467D-41D9-AE87-1C4B2E71081E}" destId="{EB51C867-3221-4762-8163-6E1497C1D779}" srcOrd="0" destOrd="0" presId="urn:microsoft.com/office/officeart/2005/8/layout/hierarchy2"/>
    <dgm:cxn modelId="{6FD94FBE-6DED-4760-918A-26B5BCFB501D}" type="presParOf" srcId="{2B680708-A0B1-48C8-9651-80EB308D1A5F}" destId="{EA7A8635-067B-4F37-8513-04C7437414BA}" srcOrd="1" destOrd="0" presId="urn:microsoft.com/office/officeart/2005/8/layout/hierarchy2"/>
    <dgm:cxn modelId="{C881ECE6-5851-49AE-8A82-94CE4424D090}" type="presParOf" srcId="{EA7A8635-067B-4F37-8513-04C7437414BA}" destId="{B9433F8C-E752-4F70-A36B-4FE70697BC13}" srcOrd="0" destOrd="0" presId="urn:microsoft.com/office/officeart/2005/8/layout/hierarchy2"/>
    <dgm:cxn modelId="{15549BD6-289C-4F9C-B1F5-4665DC170B70}" type="presParOf" srcId="{EA7A8635-067B-4F37-8513-04C7437414BA}" destId="{BB02EF5C-A2E9-4E4F-A438-63C4D4D4C40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15AEED-2433-485B-8BF7-C0AC8EAA8F0A}"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15B80711-75FB-45E3-B64E-AC2C9284E44C}">
      <dgm:prSet phldrT="[Text]"/>
      <dgm:spPr/>
      <dgm:t>
        <a:bodyPr/>
        <a:lstStyle/>
        <a:p>
          <a:r>
            <a:rPr lang="en-US" dirty="0"/>
            <a:t>Start</a:t>
          </a:r>
        </a:p>
      </dgm:t>
    </dgm:pt>
    <dgm:pt modelId="{911BF236-316A-41C8-B70C-88F1C5694562}" type="parTrans" cxnId="{9AB04448-C930-479D-8038-4866A39F7494}">
      <dgm:prSet/>
      <dgm:spPr/>
      <dgm:t>
        <a:bodyPr/>
        <a:lstStyle/>
        <a:p>
          <a:endParaRPr lang="en-US"/>
        </a:p>
      </dgm:t>
    </dgm:pt>
    <dgm:pt modelId="{D6CECEAF-F5A7-4CEF-867E-97D138023753}" type="sibTrans" cxnId="{9AB04448-C930-479D-8038-4866A39F7494}">
      <dgm:prSet/>
      <dgm:spPr/>
      <dgm:t>
        <a:bodyPr/>
        <a:lstStyle/>
        <a:p>
          <a:endParaRPr lang="en-US"/>
        </a:p>
      </dgm:t>
    </dgm:pt>
    <dgm:pt modelId="{F7ECFD9F-CC62-495F-B8BB-7C884B95D108}">
      <dgm:prSet phldrT="[Text]"/>
      <dgm:spPr/>
      <dgm:t>
        <a:bodyPr/>
        <a:lstStyle/>
        <a:p>
          <a:r>
            <a:rPr lang="en-US" dirty="0"/>
            <a:t>Cycle 1</a:t>
          </a:r>
        </a:p>
      </dgm:t>
    </dgm:pt>
    <dgm:pt modelId="{E0985653-AB2A-42C4-ADFF-C7A13429CCD0}" type="parTrans" cxnId="{345EDCE6-F8B6-4588-BE44-9516AC4EAB4F}">
      <dgm:prSet/>
      <dgm:spPr/>
      <dgm:t>
        <a:bodyPr/>
        <a:lstStyle/>
        <a:p>
          <a:endParaRPr lang="en-US"/>
        </a:p>
      </dgm:t>
    </dgm:pt>
    <dgm:pt modelId="{DF12DD69-E3EE-4675-B3ED-77E64F11C90A}" type="sibTrans" cxnId="{345EDCE6-F8B6-4588-BE44-9516AC4EAB4F}">
      <dgm:prSet/>
      <dgm:spPr/>
      <dgm:t>
        <a:bodyPr/>
        <a:lstStyle/>
        <a:p>
          <a:endParaRPr lang="en-US"/>
        </a:p>
      </dgm:t>
    </dgm:pt>
    <dgm:pt modelId="{4E27BF23-C268-4A04-B5E9-F97EC3152815}">
      <dgm:prSet phldrT="[Text]"/>
      <dgm:spPr/>
      <dgm:t>
        <a:bodyPr/>
        <a:lstStyle/>
        <a:p>
          <a:r>
            <a:rPr lang="en-US" dirty="0"/>
            <a:t>Cycle 1</a:t>
          </a:r>
        </a:p>
      </dgm:t>
    </dgm:pt>
    <dgm:pt modelId="{43DEE67E-F75D-4D70-9029-DE0ED1F4DDD5}" type="parTrans" cxnId="{8EC52364-D880-4A20-BBF2-D6F258DF41B4}">
      <dgm:prSet/>
      <dgm:spPr/>
      <dgm:t>
        <a:bodyPr/>
        <a:lstStyle/>
        <a:p>
          <a:endParaRPr lang="en-US"/>
        </a:p>
      </dgm:t>
    </dgm:pt>
    <dgm:pt modelId="{5A8D90CA-7BDF-4C2C-8B55-9C7E82488D65}" type="sibTrans" cxnId="{8EC52364-D880-4A20-BBF2-D6F258DF41B4}">
      <dgm:prSet/>
      <dgm:spPr/>
      <dgm:t>
        <a:bodyPr/>
        <a:lstStyle/>
        <a:p>
          <a:endParaRPr lang="en-US"/>
        </a:p>
      </dgm:t>
    </dgm:pt>
    <dgm:pt modelId="{A89CD199-9387-45B9-B8CA-0477D1193AB9}">
      <dgm:prSet phldrT="[Text]"/>
      <dgm:spPr/>
      <dgm:t>
        <a:bodyPr/>
        <a:lstStyle/>
        <a:p>
          <a:endParaRPr lang="en-US" dirty="0"/>
        </a:p>
      </dgm:t>
    </dgm:pt>
    <dgm:pt modelId="{AAEBBFA7-6739-4F9D-97E9-23385772D428}" type="parTrans" cxnId="{21CD771C-AFB0-4DBC-A780-8CFC10F705A3}">
      <dgm:prSet/>
      <dgm:spPr/>
      <dgm:t>
        <a:bodyPr/>
        <a:lstStyle/>
        <a:p>
          <a:endParaRPr lang="en-US"/>
        </a:p>
      </dgm:t>
    </dgm:pt>
    <dgm:pt modelId="{BF9357E1-842A-4FC0-AED4-8E8A88ADDBC2}" type="sibTrans" cxnId="{21CD771C-AFB0-4DBC-A780-8CFC10F705A3}">
      <dgm:prSet/>
      <dgm:spPr/>
      <dgm:t>
        <a:bodyPr/>
        <a:lstStyle/>
        <a:p>
          <a:endParaRPr lang="en-US"/>
        </a:p>
      </dgm:t>
    </dgm:pt>
    <dgm:pt modelId="{8D098CEF-5F46-4FF1-A597-0025B69164AA}">
      <dgm:prSet phldrT="[Text]"/>
      <dgm:spPr/>
      <dgm:t>
        <a:bodyPr/>
        <a:lstStyle/>
        <a:p>
          <a:endParaRPr lang="en-US" dirty="0"/>
        </a:p>
      </dgm:t>
    </dgm:pt>
    <dgm:pt modelId="{B4D5737F-F42B-43C7-A2F7-34EBBCDE16CF}" type="parTrans" cxnId="{89D566D5-DD69-4E31-A483-8119A7DF0BE9}">
      <dgm:prSet/>
      <dgm:spPr/>
      <dgm:t>
        <a:bodyPr/>
        <a:lstStyle/>
        <a:p>
          <a:endParaRPr lang="en-US"/>
        </a:p>
      </dgm:t>
    </dgm:pt>
    <dgm:pt modelId="{464D01B9-0818-4391-8F28-6B98B3EA1DC0}" type="sibTrans" cxnId="{89D566D5-DD69-4E31-A483-8119A7DF0BE9}">
      <dgm:prSet/>
      <dgm:spPr/>
      <dgm:t>
        <a:bodyPr/>
        <a:lstStyle/>
        <a:p>
          <a:endParaRPr lang="en-US"/>
        </a:p>
      </dgm:t>
    </dgm:pt>
    <dgm:pt modelId="{4B06A52F-49B5-4C62-8135-4723474D3BDC}">
      <dgm:prSet phldrT="[Text]"/>
      <dgm:spPr/>
      <dgm:t>
        <a:bodyPr/>
        <a:lstStyle/>
        <a:p>
          <a:r>
            <a:rPr lang="en-US" dirty="0"/>
            <a:t>Cycle 5</a:t>
          </a:r>
        </a:p>
      </dgm:t>
    </dgm:pt>
    <dgm:pt modelId="{87D9FEFB-6BD1-4309-81EE-F270CAF9A47D}" type="parTrans" cxnId="{BB5D4C12-660C-42CD-B95E-D41E051D1956}">
      <dgm:prSet/>
      <dgm:spPr/>
      <dgm:t>
        <a:bodyPr/>
        <a:lstStyle/>
        <a:p>
          <a:endParaRPr lang="en-US"/>
        </a:p>
      </dgm:t>
    </dgm:pt>
    <dgm:pt modelId="{2C6D3A65-8F2D-4BE0-99DA-985330842287}" type="sibTrans" cxnId="{BB5D4C12-660C-42CD-B95E-D41E051D1956}">
      <dgm:prSet/>
      <dgm:spPr/>
      <dgm:t>
        <a:bodyPr/>
        <a:lstStyle/>
        <a:p>
          <a:endParaRPr lang="en-US"/>
        </a:p>
      </dgm:t>
    </dgm:pt>
    <dgm:pt modelId="{F15C16F8-573C-4846-8FE7-4A7D49AF21C1}">
      <dgm:prSet phldrT="[Text]"/>
      <dgm:spPr/>
      <dgm:t>
        <a:bodyPr/>
        <a:lstStyle/>
        <a:p>
          <a:endParaRPr lang="en-US" dirty="0"/>
        </a:p>
      </dgm:t>
    </dgm:pt>
    <dgm:pt modelId="{66D304B3-43E1-49AF-813B-CF0CA86A313A}" type="parTrans" cxnId="{2BEC6C53-58D9-40AE-AB52-6F19C39B6411}">
      <dgm:prSet/>
      <dgm:spPr/>
      <dgm:t>
        <a:bodyPr/>
        <a:lstStyle/>
        <a:p>
          <a:endParaRPr lang="en-US"/>
        </a:p>
      </dgm:t>
    </dgm:pt>
    <dgm:pt modelId="{DACF40FC-AB25-4E9F-A56D-907D8B32107D}" type="sibTrans" cxnId="{2BEC6C53-58D9-40AE-AB52-6F19C39B6411}">
      <dgm:prSet/>
      <dgm:spPr/>
      <dgm:t>
        <a:bodyPr/>
        <a:lstStyle/>
        <a:p>
          <a:endParaRPr lang="en-US"/>
        </a:p>
      </dgm:t>
    </dgm:pt>
    <dgm:pt modelId="{DABCFC72-4170-4B57-86F2-B518AF12AAF1}">
      <dgm:prSet phldrT="[Text]"/>
      <dgm:spPr/>
      <dgm:t>
        <a:bodyPr/>
        <a:lstStyle/>
        <a:p>
          <a:r>
            <a:rPr lang="en-US" dirty="0"/>
            <a:t>Cycle 2</a:t>
          </a:r>
        </a:p>
      </dgm:t>
    </dgm:pt>
    <dgm:pt modelId="{D3D13511-5C13-40CF-96FE-4FDD41C15302}" type="parTrans" cxnId="{E14A05A5-52DC-4F28-AF4C-2DCFC247847B}">
      <dgm:prSet/>
      <dgm:spPr/>
      <dgm:t>
        <a:bodyPr/>
        <a:lstStyle/>
        <a:p>
          <a:endParaRPr lang="en-US"/>
        </a:p>
      </dgm:t>
    </dgm:pt>
    <dgm:pt modelId="{D85A11F3-14A3-43FA-AD58-240E316B87C3}" type="sibTrans" cxnId="{E14A05A5-52DC-4F28-AF4C-2DCFC247847B}">
      <dgm:prSet/>
      <dgm:spPr/>
      <dgm:t>
        <a:bodyPr/>
        <a:lstStyle/>
        <a:p>
          <a:endParaRPr lang="en-US"/>
        </a:p>
      </dgm:t>
    </dgm:pt>
    <dgm:pt modelId="{27985214-588E-4517-9516-AD2EB7E78424}">
      <dgm:prSet phldrT="[Text]"/>
      <dgm:spPr/>
      <dgm:t>
        <a:bodyPr/>
        <a:lstStyle/>
        <a:p>
          <a:endParaRPr lang="en-US" dirty="0"/>
        </a:p>
      </dgm:t>
    </dgm:pt>
    <dgm:pt modelId="{E5218593-2543-4181-B5FA-6D68B7B86615}" type="parTrans" cxnId="{E687E34D-F984-41E1-8403-9CB1C785B754}">
      <dgm:prSet/>
      <dgm:spPr/>
      <dgm:t>
        <a:bodyPr/>
        <a:lstStyle/>
        <a:p>
          <a:endParaRPr lang="en-US"/>
        </a:p>
      </dgm:t>
    </dgm:pt>
    <dgm:pt modelId="{740704E1-30F5-4A17-9FC2-A829B791C3FD}" type="sibTrans" cxnId="{E687E34D-F984-41E1-8403-9CB1C785B754}">
      <dgm:prSet/>
      <dgm:spPr/>
      <dgm:t>
        <a:bodyPr/>
        <a:lstStyle/>
        <a:p>
          <a:endParaRPr lang="en-US"/>
        </a:p>
      </dgm:t>
    </dgm:pt>
    <dgm:pt modelId="{A2019930-37C8-43ED-AF06-0B1CCD3FCED4}">
      <dgm:prSet phldrT="[Text]"/>
      <dgm:spPr/>
      <dgm:t>
        <a:bodyPr/>
        <a:lstStyle/>
        <a:p>
          <a:endParaRPr lang="en-US" dirty="0"/>
        </a:p>
      </dgm:t>
    </dgm:pt>
    <dgm:pt modelId="{F230E8DC-6A86-4113-B197-1335A6EAB01D}" type="parTrans" cxnId="{F17755D7-BF0C-47F3-BC2A-3A0858E81EA5}">
      <dgm:prSet/>
      <dgm:spPr/>
      <dgm:t>
        <a:bodyPr/>
        <a:lstStyle/>
        <a:p>
          <a:endParaRPr lang="en-US"/>
        </a:p>
      </dgm:t>
    </dgm:pt>
    <dgm:pt modelId="{82CF6EA3-A975-459E-AAE5-AB5645E33DFA}" type="sibTrans" cxnId="{F17755D7-BF0C-47F3-BC2A-3A0858E81EA5}">
      <dgm:prSet/>
      <dgm:spPr/>
      <dgm:t>
        <a:bodyPr/>
        <a:lstStyle/>
        <a:p>
          <a:endParaRPr lang="en-US"/>
        </a:p>
      </dgm:t>
    </dgm:pt>
    <dgm:pt modelId="{EE69BD5E-E6B5-4C3A-868C-135B853AD61D}">
      <dgm:prSet phldrT="[Text]"/>
      <dgm:spPr/>
      <dgm:t>
        <a:bodyPr/>
        <a:lstStyle/>
        <a:p>
          <a:endParaRPr lang="en-US" dirty="0"/>
        </a:p>
      </dgm:t>
    </dgm:pt>
    <dgm:pt modelId="{3838BED7-FA48-418A-BA5A-B1111A899505}" type="parTrans" cxnId="{B79281AE-FB4F-40C6-93D1-6CB087561F79}">
      <dgm:prSet/>
      <dgm:spPr/>
      <dgm:t>
        <a:bodyPr/>
        <a:lstStyle/>
        <a:p>
          <a:endParaRPr lang="en-US"/>
        </a:p>
      </dgm:t>
    </dgm:pt>
    <dgm:pt modelId="{F3AAFFF4-9D84-4BE1-BA98-30A3BE5B1FAB}" type="sibTrans" cxnId="{B79281AE-FB4F-40C6-93D1-6CB087561F79}">
      <dgm:prSet/>
      <dgm:spPr/>
      <dgm:t>
        <a:bodyPr/>
        <a:lstStyle/>
        <a:p>
          <a:endParaRPr lang="en-US"/>
        </a:p>
      </dgm:t>
    </dgm:pt>
    <dgm:pt modelId="{17AFB8D0-F930-411E-A3F8-EEB0BF42A10C}">
      <dgm:prSet phldrT="[Text]"/>
      <dgm:spPr/>
      <dgm:t>
        <a:bodyPr/>
        <a:lstStyle/>
        <a:p>
          <a:endParaRPr lang="en-US" dirty="0"/>
        </a:p>
      </dgm:t>
    </dgm:pt>
    <dgm:pt modelId="{DAB3109B-DAE1-410C-A61C-25EB6EA55068}" type="parTrans" cxnId="{C4817851-4B13-45DC-AAC4-E04FC733C9F8}">
      <dgm:prSet/>
      <dgm:spPr/>
      <dgm:t>
        <a:bodyPr/>
        <a:lstStyle/>
        <a:p>
          <a:endParaRPr lang="en-US"/>
        </a:p>
      </dgm:t>
    </dgm:pt>
    <dgm:pt modelId="{FEEB611B-0348-4FDA-B8EC-30A034AA62CA}" type="sibTrans" cxnId="{C4817851-4B13-45DC-AAC4-E04FC733C9F8}">
      <dgm:prSet/>
      <dgm:spPr/>
      <dgm:t>
        <a:bodyPr/>
        <a:lstStyle/>
        <a:p>
          <a:endParaRPr lang="en-US"/>
        </a:p>
      </dgm:t>
    </dgm:pt>
    <dgm:pt modelId="{3C9DF97B-BE11-4777-96EE-0B028BEDF75B}">
      <dgm:prSet phldrT="[Text]"/>
      <dgm:spPr/>
      <dgm:t>
        <a:bodyPr/>
        <a:lstStyle/>
        <a:p>
          <a:endParaRPr lang="en-US" dirty="0"/>
        </a:p>
      </dgm:t>
    </dgm:pt>
    <dgm:pt modelId="{E8B27B1B-F26F-493B-B18D-5343642595D5}" type="parTrans" cxnId="{57324A01-B211-419C-92BD-7CF893C6B2CD}">
      <dgm:prSet/>
      <dgm:spPr/>
      <dgm:t>
        <a:bodyPr/>
        <a:lstStyle/>
        <a:p>
          <a:endParaRPr lang="en-US"/>
        </a:p>
      </dgm:t>
    </dgm:pt>
    <dgm:pt modelId="{0128668D-1B29-45BF-A46F-F5CDA09025BE}" type="sibTrans" cxnId="{57324A01-B211-419C-92BD-7CF893C6B2CD}">
      <dgm:prSet/>
      <dgm:spPr/>
      <dgm:t>
        <a:bodyPr/>
        <a:lstStyle/>
        <a:p>
          <a:endParaRPr lang="en-US"/>
        </a:p>
      </dgm:t>
    </dgm:pt>
    <dgm:pt modelId="{7E3D80FE-767D-4B19-8A5A-B3CB9727F31D}">
      <dgm:prSet phldrT="[Text]"/>
      <dgm:spPr/>
      <dgm:t>
        <a:bodyPr/>
        <a:lstStyle/>
        <a:p>
          <a:r>
            <a:rPr lang="en-US" dirty="0"/>
            <a:t>Cycle 2</a:t>
          </a:r>
        </a:p>
      </dgm:t>
    </dgm:pt>
    <dgm:pt modelId="{A9F38A76-D1D7-4207-9D1A-05B3F5267286}" type="parTrans" cxnId="{76CB728A-21EC-4181-B37D-986DBA06FBF2}">
      <dgm:prSet/>
      <dgm:spPr/>
      <dgm:t>
        <a:bodyPr/>
        <a:lstStyle/>
        <a:p>
          <a:endParaRPr lang="en-US"/>
        </a:p>
      </dgm:t>
    </dgm:pt>
    <dgm:pt modelId="{0F767DAF-675A-4415-8055-445463AA07EC}" type="sibTrans" cxnId="{76CB728A-21EC-4181-B37D-986DBA06FBF2}">
      <dgm:prSet/>
      <dgm:spPr/>
      <dgm:t>
        <a:bodyPr/>
        <a:lstStyle/>
        <a:p>
          <a:endParaRPr lang="en-US"/>
        </a:p>
      </dgm:t>
    </dgm:pt>
    <dgm:pt modelId="{F87E296B-1E14-4072-82BF-73FC8EB22C81}">
      <dgm:prSet phldrT="[Text]"/>
      <dgm:spPr/>
      <dgm:t>
        <a:bodyPr/>
        <a:lstStyle/>
        <a:p>
          <a:endParaRPr lang="en-US" dirty="0"/>
        </a:p>
      </dgm:t>
    </dgm:pt>
    <dgm:pt modelId="{E935D65B-5585-44F7-AF83-1912422DD5A4}" type="parTrans" cxnId="{217210D4-AC6D-4552-91C7-4417B6FFACFB}">
      <dgm:prSet/>
      <dgm:spPr/>
      <dgm:t>
        <a:bodyPr/>
        <a:lstStyle/>
        <a:p>
          <a:endParaRPr lang="en-US"/>
        </a:p>
      </dgm:t>
    </dgm:pt>
    <dgm:pt modelId="{39DC0F1A-711B-4792-9555-629A9517FBED}" type="sibTrans" cxnId="{217210D4-AC6D-4552-91C7-4417B6FFACFB}">
      <dgm:prSet/>
      <dgm:spPr/>
      <dgm:t>
        <a:bodyPr/>
        <a:lstStyle/>
        <a:p>
          <a:endParaRPr lang="en-US"/>
        </a:p>
      </dgm:t>
    </dgm:pt>
    <dgm:pt modelId="{A54D05C4-3D3E-452E-934A-7253E298EA8B}">
      <dgm:prSet phldrT="[Text]"/>
      <dgm:spPr/>
      <dgm:t>
        <a:bodyPr/>
        <a:lstStyle/>
        <a:p>
          <a:r>
            <a:rPr lang="en-US" dirty="0"/>
            <a:t>Cycle 3</a:t>
          </a:r>
        </a:p>
      </dgm:t>
    </dgm:pt>
    <dgm:pt modelId="{FF505A0A-68B9-4E8A-9EC1-4DC90F5CF69C}" type="parTrans" cxnId="{034CBB95-B122-43D5-B3C2-BC779B03AAC0}">
      <dgm:prSet/>
      <dgm:spPr/>
      <dgm:t>
        <a:bodyPr/>
        <a:lstStyle/>
        <a:p>
          <a:endParaRPr lang="en-US"/>
        </a:p>
      </dgm:t>
    </dgm:pt>
    <dgm:pt modelId="{50A835AF-CAA0-4474-B497-CCF1A34004D2}" type="sibTrans" cxnId="{034CBB95-B122-43D5-B3C2-BC779B03AAC0}">
      <dgm:prSet/>
      <dgm:spPr/>
      <dgm:t>
        <a:bodyPr/>
        <a:lstStyle/>
        <a:p>
          <a:endParaRPr lang="en-US"/>
        </a:p>
      </dgm:t>
    </dgm:pt>
    <dgm:pt modelId="{EF942F8F-8A5E-468E-A2B2-D176C1DC021F}">
      <dgm:prSet phldrT="[Text]"/>
      <dgm:spPr/>
      <dgm:t>
        <a:bodyPr/>
        <a:lstStyle/>
        <a:p>
          <a:endParaRPr lang="en-US" dirty="0"/>
        </a:p>
      </dgm:t>
    </dgm:pt>
    <dgm:pt modelId="{62864C2F-3BDE-4D32-AB39-31964090100F}" type="parTrans" cxnId="{385F5AA5-B5F7-495A-9676-692261286D16}">
      <dgm:prSet/>
      <dgm:spPr/>
      <dgm:t>
        <a:bodyPr/>
        <a:lstStyle/>
        <a:p>
          <a:endParaRPr lang="en-US"/>
        </a:p>
      </dgm:t>
    </dgm:pt>
    <dgm:pt modelId="{B21C692A-E860-47ED-A026-B71FE8430FD3}" type="sibTrans" cxnId="{385F5AA5-B5F7-495A-9676-692261286D16}">
      <dgm:prSet/>
      <dgm:spPr/>
      <dgm:t>
        <a:bodyPr/>
        <a:lstStyle/>
        <a:p>
          <a:endParaRPr lang="en-US"/>
        </a:p>
      </dgm:t>
    </dgm:pt>
    <dgm:pt modelId="{067F23B4-6836-4A56-B072-2397C0C042BF}">
      <dgm:prSet phldrT="[Text]"/>
      <dgm:spPr/>
      <dgm:t>
        <a:bodyPr/>
        <a:lstStyle/>
        <a:p>
          <a:endParaRPr lang="en-US" dirty="0"/>
        </a:p>
      </dgm:t>
    </dgm:pt>
    <dgm:pt modelId="{69C45DFB-0683-4234-BA5C-173DBCD71F2E}" type="parTrans" cxnId="{9921FA94-5861-4D03-9D5F-9BACD9FA308F}">
      <dgm:prSet/>
      <dgm:spPr/>
      <dgm:t>
        <a:bodyPr/>
        <a:lstStyle/>
        <a:p>
          <a:endParaRPr lang="en-US"/>
        </a:p>
      </dgm:t>
    </dgm:pt>
    <dgm:pt modelId="{6BB0EC0F-06C2-42A2-B922-B320938D1EDC}" type="sibTrans" cxnId="{9921FA94-5861-4D03-9D5F-9BACD9FA308F}">
      <dgm:prSet/>
      <dgm:spPr/>
      <dgm:t>
        <a:bodyPr/>
        <a:lstStyle/>
        <a:p>
          <a:endParaRPr lang="en-US"/>
        </a:p>
      </dgm:t>
    </dgm:pt>
    <dgm:pt modelId="{56C63E92-6A7A-4F37-BB3A-FD21387DC009}">
      <dgm:prSet phldrT="[Text]"/>
      <dgm:spPr/>
      <dgm:t>
        <a:bodyPr/>
        <a:lstStyle/>
        <a:p>
          <a:endParaRPr lang="en-US" dirty="0"/>
        </a:p>
      </dgm:t>
    </dgm:pt>
    <dgm:pt modelId="{BCB44F73-9587-4F08-9147-2CE6AD05F2FD}" type="parTrans" cxnId="{DA11F6C2-CF04-4014-8A1C-13AE596A92D6}">
      <dgm:prSet/>
      <dgm:spPr/>
      <dgm:t>
        <a:bodyPr/>
        <a:lstStyle/>
        <a:p>
          <a:endParaRPr lang="en-US"/>
        </a:p>
      </dgm:t>
    </dgm:pt>
    <dgm:pt modelId="{D7E37320-7F6B-4A63-B601-F97301B7D1C4}" type="sibTrans" cxnId="{DA11F6C2-CF04-4014-8A1C-13AE596A92D6}">
      <dgm:prSet/>
      <dgm:spPr/>
      <dgm:t>
        <a:bodyPr/>
        <a:lstStyle/>
        <a:p>
          <a:endParaRPr lang="en-US"/>
        </a:p>
      </dgm:t>
    </dgm:pt>
    <dgm:pt modelId="{7BE9C0BA-C64F-494F-A302-313AE735EA1D}">
      <dgm:prSet phldrT="[Text]"/>
      <dgm:spPr/>
      <dgm:t>
        <a:bodyPr/>
        <a:lstStyle/>
        <a:p>
          <a:endParaRPr lang="en-US" dirty="0"/>
        </a:p>
      </dgm:t>
    </dgm:pt>
    <dgm:pt modelId="{D64917F9-2295-4C88-92F4-FEB4B9272F60}" type="parTrans" cxnId="{95957688-513A-4FCB-B571-8964507053D6}">
      <dgm:prSet/>
      <dgm:spPr/>
      <dgm:t>
        <a:bodyPr/>
        <a:lstStyle/>
        <a:p>
          <a:endParaRPr lang="en-US"/>
        </a:p>
      </dgm:t>
    </dgm:pt>
    <dgm:pt modelId="{DE39B6D5-76BC-458E-B1A8-66A0602E5C60}" type="sibTrans" cxnId="{95957688-513A-4FCB-B571-8964507053D6}">
      <dgm:prSet/>
      <dgm:spPr/>
      <dgm:t>
        <a:bodyPr/>
        <a:lstStyle/>
        <a:p>
          <a:endParaRPr lang="en-US"/>
        </a:p>
      </dgm:t>
    </dgm:pt>
    <dgm:pt modelId="{CE5B70A8-C7C2-4580-92F5-960683744E9D}">
      <dgm:prSet phldrT="[Text]"/>
      <dgm:spPr/>
      <dgm:t>
        <a:bodyPr/>
        <a:lstStyle/>
        <a:p>
          <a:endParaRPr lang="en-US" dirty="0"/>
        </a:p>
      </dgm:t>
    </dgm:pt>
    <dgm:pt modelId="{6552CC97-2402-401C-AE3A-25DCB33BFC88}" type="parTrans" cxnId="{BBE7EF3E-C425-4764-9B67-BF19D85A1F61}">
      <dgm:prSet/>
      <dgm:spPr/>
      <dgm:t>
        <a:bodyPr/>
        <a:lstStyle/>
        <a:p>
          <a:endParaRPr lang="en-US"/>
        </a:p>
      </dgm:t>
    </dgm:pt>
    <dgm:pt modelId="{B8F6DA18-7677-4991-9904-498CC9C07BAF}" type="sibTrans" cxnId="{BBE7EF3E-C425-4764-9B67-BF19D85A1F61}">
      <dgm:prSet/>
      <dgm:spPr/>
      <dgm:t>
        <a:bodyPr/>
        <a:lstStyle/>
        <a:p>
          <a:endParaRPr lang="en-US"/>
        </a:p>
      </dgm:t>
    </dgm:pt>
    <dgm:pt modelId="{5081B161-EB9D-46A7-8854-6054BD40C588}">
      <dgm:prSet phldrT="[Text]"/>
      <dgm:spPr/>
      <dgm:t>
        <a:bodyPr/>
        <a:lstStyle/>
        <a:p>
          <a:endParaRPr lang="en-US" dirty="0"/>
        </a:p>
      </dgm:t>
    </dgm:pt>
    <dgm:pt modelId="{FA9EBDEC-C45A-40C4-AAC7-0235565D5292}" type="parTrans" cxnId="{8C851E1A-CF84-4B31-AEE8-6C8136A2C24F}">
      <dgm:prSet/>
      <dgm:spPr/>
      <dgm:t>
        <a:bodyPr/>
        <a:lstStyle/>
        <a:p>
          <a:endParaRPr lang="en-US"/>
        </a:p>
      </dgm:t>
    </dgm:pt>
    <dgm:pt modelId="{E42D493F-AB41-4219-AF89-396CA5E3D430}" type="sibTrans" cxnId="{8C851E1A-CF84-4B31-AEE8-6C8136A2C24F}">
      <dgm:prSet/>
      <dgm:spPr/>
      <dgm:t>
        <a:bodyPr/>
        <a:lstStyle/>
        <a:p>
          <a:endParaRPr lang="en-US"/>
        </a:p>
      </dgm:t>
    </dgm:pt>
    <dgm:pt modelId="{5597D71F-F7FC-4AB3-A308-0FA1C6E594FD}">
      <dgm:prSet phldrT="[Text]"/>
      <dgm:spPr/>
      <dgm:t>
        <a:bodyPr/>
        <a:lstStyle/>
        <a:p>
          <a:endParaRPr lang="en-US" dirty="0"/>
        </a:p>
      </dgm:t>
    </dgm:pt>
    <dgm:pt modelId="{FF0319AC-0209-4E0C-BA7C-F490A4B199E4}" type="parTrans" cxnId="{027C32B3-5B72-4041-9DD2-FE6DA5337803}">
      <dgm:prSet/>
      <dgm:spPr/>
      <dgm:t>
        <a:bodyPr/>
        <a:lstStyle/>
        <a:p>
          <a:endParaRPr lang="en-US"/>
        </a:p>
      </dgm:t>
    </dgm:pt>
    <dgm:pt modelId="{52E6821E-6501-4830-B940-B3C6E2922B31}" type="sibTrans" cxnId="{027C32B3-5B72-4041-9DD2-FE6DA5337803}">
      <dgm:prSet/>
      <dgm:spPr/>
      <dgm:t>
        <a:bodyPr/>
        <a:lstStyle/>
        <a:p>
          <a:endParaRPr lang="en-US"/>
        </a:p>
      </dgm:t>
    </dgm:pt>
    <dgm:pt modelId="{FF1E9FE6-A70A-49FE-B361-7F0300B55176}">
      <dgm:prSet phldrT="[Text]"/>
      <dgm:spPr/>
      <dgm:t>
        <a:bodyPr/>
        <a:lstStyle/>
        <a:p>
          <a:endParaRPr lang="en-US" dirty="0"/>
        </a:p>
      </dgm:t>
    </dgm:pt>
    <dgm:pt modelId="{295F509C-E255-4BAB-B9BA-2D3D572897DC}" type="parTrans" cxnId="{7E8F0A19-6F61-47E6-B8AA-FD5A382F9125}">
      <dgm:prSet/>
      <dgm:spPr/>
      <dgm:t>
        <a:bodyPr/>
        <a:lstStyle/>
        <a:p>
          <a:endParaRPr lang="en-US"/>
        </a:p>
      </dgm:t>
    </dgm:pt>
    <dgm:pt modelId="{5419DD54-305E-4512-AA86-BDEB300E7437}" type="sibTrans" cxnId="{7E8F0A19-6F61-47E6-B8AA-FD5A382F9125}">
      <dgm:prSet/>
      <dgm:spPr/>
      <dgm:t>
        <a:bodyPr/>
        <a:lstStyle/>
        <a:p>
          <a:endParaRPr lang="en-US"/>
        </a:p>
      </dgm:t>
    </dgm:pt>
    <dgm:pt modelId="{75186E8E-855B-474D-9644-E4B3EE0AB5A4}">
      <dgm:prSet phldrT="[Text]"/>
      <dgm:spPr/>
      <dgm:t>
        <a:bodyPr/>
        <a:lstStyle/>
        <a:p>
          <a:endParaRPr lang="en-US" dirty="0"/>
        </a:p>
      </dgm:t>
    </dgm:pt>
    <dgm:pt modelId="{C2E45331-C435-49BD-901C-5299C5EA01CB}" type="parTrans" cxnId="{4B960790-BB22-4665-AD75-A2D3FFC069BB}">
      <dgm:prSet/>
      <dgm:spPr/>
      <dgm:t>
        <a:bodyPr/>
        <a:lstStyle/>
        <a:p>
          <a:endParaRPr lang="en-US"/>
        </a:p>
      </dgm:t>
    </dgm:pt>
    <dgm:pt modelId="{8ABF11B3-BB68-47FB-A7AD-61B4974A6573}" type="sibTrans" cxnId="{4B960790-BB22-4665-AD75-A2D3FFC069BB}">
      <dgm:prSet/>
      <dgm:spPr/>
      <dgm:t>
        <a:bodyPr/>
        <a:lstStyle/>
        <a:p>
          <a:endParaRPr lang="en-US"/>
        </a:p>
      </dgm:t>
    </dgm:pt>
    <dgm:pt modelId="{99D1D01C-C615-4C56-A452-D96EA7892C32}">
      <dgm:prSet phldrT="[Text]"/>
      <dgm:spPr/>
      <dgm:t>
        <a:bodyPr/>
        <a:lstStyle/>
        <a:p>
          <a:endParaRPr lang="en-US" dirty="0"/>
        </a:p>
      </dgm:t>
    </dgm:pt>
    <dgm:pt modelId="{65B00BC2-200C-4F86-B1E9-5629F2B3EA18}" type="parTrans" cxnId="{60DE03A2-30EC-4858-80C1-4580C650185B}">
      <dgm:prSet/>
      <dgm:spPr/>
      <dgm:t>
        <a:bodyPr/>
        <a:lstStyle/>
        <a:p>
          <a:endParaRPr lang="en-US"/>
        </a:p>
      </dgm:t>
    </dgm:pt>
    <dgm:pt modelId="{B5B3D0DD-6E84-4D13-B4FD-C37DF8FD58EC}" type="sibTrans" cxnId="{60DE03A2-30EC-4858-80C1-4580C650185B}">
      <dgm:prSet/>
      <dgm:spPr/>
      <dgm:t>
        <a:bodyPr/>
        <a:lstStyle/>
        <a:p>
          <a:endParaRPr lang="en-US"/>
        </a:p>
      </dgm:t>
    </dgm:pt>
    <dgm:pt modelId="{76B8BB78-5FCA-4235-9A5D-DFBB79C248EE}">
      <dgm:prSet phldrT="[Text]"/>
      <dgm:spPr/>
      <dgm:t>
        <a:bodyPr/>
        <a:lstStyle/>
        <a:p>
          <a:endParaRPr lang="en-US" dirty="0"/>
        </a:p>
      </dgm:t>
    </dgm:pt>
    <dgm:pt modelId="{5DE04E72-401F-4DBF-AA25-E6F0A429C530}" type="parTrans" cxnId="{6F9CBE97-9EB8-41AC-9FB5-9C54E95CEE15}">
      <dgm:prSet/>
      <dgm:spPr/>
      <dgm:t>
        <a:bodyPr/>
        <a:lstStyle/>
        <a:p>
          <a:endParaRPr lang="en-US"/>
        </a:p>
      </dgm:t>
    </dgm:pt>
    <dgm:pt modelId="{C9AB352E-5DEC-4F64-B844-F0B87B389E20}" type="sibTrans" cxnId="{6F9CBE97-9EB8-41AC-9FB5-9C54E95CEE15}">
      <dgm:prSet/>
      <dgm:spPr/>
      <dgm:t>
        <a:bodyPr/>
        <a:lstStyle/>
        <a:p>
          <a:endParaRPr lang="en-US"/>
        </a:p>
      </dgm:t>
    </dgm:pt>
    <dgm:pt modelId="{3C31287B-733C-4A92-8007-AC4805904395}">
      <dgm:prSet phldrT="[Text]"/>
      <dgm:spPr/>
      <dgm:t>
        <a:bodyPr/>
        <a:lstStyle/>
        <a:p>
          <a:endParaRPr lang="en-US" dirty="0"/>
        </a:p>
      </dgm:t>
    </dgm:pt>
    <dgm:pt modelId="{C32E05DA-8E6F-47D8-A170-7F29DFC0BD0F}" type="parTrans" cxnId="{D3BED7C5-2F2C-4065-890F-C69A1BAE9B12}">
      <dgm:prSet/>
      <dgm:spPr/>
      <dgm:t>
        <a:bodyPr/>
        <a:lstStyle/>
        <a:p>
          <a:endParaRPr lang="en-US"/>
        </a:p>
      </dgm:t>
    </dgm:pt>
    <dgm:pt modelId="{EB150158-E95E-4145-9C02-69A32F8DF4B9}" type="sibTrans" cxnId="{D3BED7C5-2F2C-4065-890F-C69A1BAE9B12}">
      <dgm:prSet/>
      <dgm:spPr/>
      <dgm:t>
        <a:bodyPr/>
        <a:lstStyle/>
        <a:p>
          <a:endParaRPr lang="en-US"/>
        </a:p>
      </dgm:t>
    </dgm:pt>
    <dgm:pt modelId="{AEF99234-BD1B-44CC-B337-5A635FD609C2}">
      <dgm:prSet phldrT="[Text]"/>
      <dgm:spPr/>
      <dgm:t>
        <a:bodyPr/>
        <a:lstStyle/>
        <a:p>
          <a:endParaRPr lang="en-US" dirty="0"/>
        </a:p>
      </dgm:t>
    </dgm:pt>
    <dgm:pt modelId="{C9197B67-3A90-4C5B-9520-CB26530897D6}" type="parTrans" cxnId="{096FD7BC-5E63-4842-87E1-F68A10FE124A}">
      <dgm:prSet/>
      <dgm:spPr/>
      <dgm:t>
        <a:bodyPr/>
        <a:lstStyle/>
        <a:p>
          <a:endParaRPr lang="en-US"/>
        </a:p>
      </dgm:t>
    </dgm:pt>
    <dgm:pt modelId="{355D3B55-EB43-41DC-ABCB-433EC39EC6B4}" type="sibTrans" cxnId="{096FD7BC-5E63-4842-87E1-F68A10FE124A}">
      <dgm:prSet/>
      <dgm:spPr/>
      <dgm:t>
        <a:bodyPr/>
        <a:lstStyle/>
        <a:p>
          <a:endParaRPr lang="en-US"/>
        </a:p>
      </dgm:t>
    </dgm:pt>
    <dgm:pt modelId="{1E93E9F9-1AF8-4D6D-8C3E-DF2994B55C33}">
      <dgm:prSet phldrT="[Text]"/>
      <dgm:spPr/>
      <dgm:t>
        <a:bodyPr/>
        <a:lstStyle/>
        <a:p>
          <a:r>
            <a:rPr lang="en-US" dirty="0"/>
            <a:t>Cycle 3</a:t>
          </a:r>
        </a:p>
      </dgm:t>
    </dgm:pt>
    <dgm:pt modelId="{5605D571-9CD6-4627-B523-24AC3D09B87D}" type="parTrans" cxnId="{8C9EEDC6-CDB0-49D9-8C5E-BF457C7967F2}">
      <dgm:prSet/>
      <dgm:spPr/>
      <dgm:t>
        <a:bodyPr/>
        <a:lstStyle/>
        <a:p>
          <a:endParaRPr lang="en-US"/>
        </a:p>
      </dgm:t>
    </dgm:pt>
    <dgm:pt modelId="{85C54F25-82DD-4302-AFC7-2FD0A8035A23}" type="sibTrans" cxnId="{8C9EEDC6-CDB0-49D9-8C5E-BF457C7967F2}">
      <dgm:prSet/>
      <dgm:spPr/>
      <dgm:t>
        <a:bodyPr/>
        <a:lstStyle/>
        <a:p>
          <a:endParaRPr lang="en-US"/>
        </a:p>
      </dgm:t>
    </dgm:pt>
    <dgm:pt modelId="{DB6243E0-BBE3-4DDE-BDFD-1C1489F8D789}">
      <dgm:prSet phldrT="[Text]"/>
      <dgm:spPr/>
      <dgm:t>
        <a:bodyPr/>
        <a:lstStyle/>
        <a:p>
          <a:endParaRPr lang="en-US" dirty="0"/>
        </a:p>
      </dgm:t>
    </dgm:pt>
    <dgm:pt modelId="{355EE57A-2908-4B2B-B2CA-2DE7C32AE3AA}" type="parTrans" cxnId="{DBFB6AEB-E718-44E9-9874-78B86F84E487}">
      <dgm:prSet/>
      <dgm:spPr/>
      <dgm:t>
        <a:bodyPr/>
        <a:lstStyle/>
        <a:p>
          <a:endParaRPr lang="en-US"/>
        </a:p>
      </dgm:t>
    </dgm:pt>
    <dgm:pt modelId="{63F504C6-E0F5-4CCD-BD7D-FB2662721A34}" type="sibTrans" cxnId="{DBFB6AEB-E718-44E9-9874-78B86F84E487}">
      <dgm:prSet/>
      <dgm:spPr/>
      <dgm:t>
        <a:bodyPr/>
        <a:lstStyle/>
        <a:p>
          <a:endParaRPr lang="en-US"/>
        </a:p>
      </dgm:t>
    </dgm:pt>
    <dgm:pt modelId="{4ACBBFFA-8C9D-4469-B540-0912134D5E03}">
      <dgm:prSet phldrT="[Text]"/>
      <dgm:spPr/>
      <dgm:t>
        <a:bodyPr/>
        <a:lstStyle/>
        <a:p>
          <a:r>
            <a:rPr lang="en-US" dirty="0"/>
            <a:t>Cycle 4</a:t>
          </a:r>
        </a:p>
      </dgm:t>
    </dgm:pt>
    <dgm:pt modelId="{A6D31DB2-666F-4A80-BFF1-7185CB2BA58D}" type="parTrans" cxnId="{A1277126-B6B0-4216-812E-EC737B7A0141}">
      <dgm:prSet/>
      <dgm:spPr/>
      <dgm:t>
        <a:bodyPr/>
        <a:lstStyle/>
        <a:p>
          <a:endParaRPr lang="en-US"/>
        </a:p>
      </dgm:t>
    </dgm:pt>
    <dgm:pt modelId="{3F2CBC24-85C6-4283-A014-279CF73DBE4A}" type="sibTrans" cxnId="{A1277126-B6B0-4216-812E-EC737B7A0141}">
      <dgm:prSet/>
      <dgm:spPr/>
      <dgm:t>
        <a:bodyPr/>
        <a:lstStyle/>
        <a:p>
          <a:endParaRPr lang="en-US"/>
        </a:p>
      </dgm:t>
    </dgm:pt>
    <dgm:pt modelId="{A7E4B65E-3411-47C7-B6CD-83653215CF69}">
      <dgm:prSet phldrT="[Text]"/>
      <dgm:spPr/>
      <dgm:t>
        <a:bodyPr/>
        <a:lstStyle/>
        <a:p>
          <a:r>
            <a:rPr lang="en-US" dirty="0"/>
            <a:t>Cycle 5</a:t>
          </a:r>
        </a:p>
      </dgm:t>
    </dgm:pt>
    <dgm:pt modelId="{51C2D006-4513-46BD-9875-80ADF25F173D}" type="parTrans" cxnId="{6908C096-DC14-46B2-BA17-D0FEDD3BD4B2}">
      <dgm:prSet/>
      <dgm:spPr/>
      <dgm:t>
        <a:bodyPr/>
        <a:lstStyle/>
        <a:p>
          <a:endParaRPr lang="en-US"/>
        </a:p>
      </dgm:t>
    </dgm:pt>
    <dgm:pt modelId="{CE59F191-CF41-418B-B0DB-A82425B5B635}" type="sibTrans" cxnId="{6908C096-DC14-46B2-BA17-D0FEDD3BD4B2}">
      <dgm:prSet/>
      <dgm:spPr/>
      <dgm:t>
        <a:bodyPr/>
        <a:lstStyle/>
        <a:p>
          <a:endParaRPr lang="en-US"/>
        </a:p>
      </dgm:t>
    </dgm:pt>
    <dgm:pt modelId="{13F9545A-BC2E-461B-8DE4-AA1E87D23BC2}">
      <dgm:prSet phldrT="[Text]"/>
      <dgm:spPr/>
      <dgm:t>
        <a:bodyPr/>
        <a:lstStyle/>
        <a:p>
          <a:endParaRPr lang="en-US" dirty="0"/>
        </a:p>
      </dgm:t>
    </dgm:pt>
    <dgm:pt modelId="{555990D0-5FC2-4A50-8324-CE9C14D09793}" type="parTrans" cxnId="{22929B5D-D78A-469C-9FF0-2242E5AD2433}">
      <dgm:prSet/>
      <dgm:spPr/>
      <dgm:t>
        <a:bodyPr/>
        <a:lstStyle/>
        <a:p>
          <a:endParaRPr lang="en-US"/>
        </a:p>
      </dgm:t>
    </dgm:pt>
    <dgm:pt modelId="{8EEEA565-B85D-43F1-A183-C1663B4F94C4}" type="sibTrans" cxnId="{22929B5D-D78A-469C-9FF0-2242E5AD2433}">
      <dgm:prSet/>
      <dgm:spPr/>
      <dgm:t>
        <a:bodyPr/>
        <a:lstStyle/>
        <a:p>
          <a:endParaRPr lang="en-US"/>
        </a:p>
      </dgm:t>
    </dgm:pt>
    <dgm:pt modelId="{82127CCA-38CD-427E-A16B-01ECA167E395}">
      <dgm:prSet phldrT="[Text]"/>
      <dgm:spPr/>
      <dgm:t>
        <a:bodyPr/>
        <a:lstStyle/>
        <a:p>
          <a:endParaRPr lang="en-US" dirty="0"/>
        </a:p>
      </dgm:t>
    </dgm:pt>
    <dgm:pt modelId="{6946506F-3193-4DF3-BCCC-5D1BCAA58BF5}" type="parTrans" cxnId="{3D85A0B5-0E96-47AB-B682-E42B514B0510}">
      <dgm:prSet/>
      <dgm:spPr/>
      <dgm:t>
        <a:bodyPr/>
        <a:lstStyle/>
        <a:p>
          <a:endParaRPr lang="en-US"/>
        </a:p>
      </dgm:t>
    </dgm:pt>
    <dgm:pt modelId="{4F2E6530-B6D7-4A0A-9625-54366DD6658A}" type="sibTrans" cxnId="{3D85A0B5-0E96-47AB-B682-E42B514B0510}">
      <dgm:prSet/>
      <dgm:spPr/>
      <dgm:t>
        <a:bodyPr/>
        <a:lstStyle/>
        <a:p>
          <a:endParaRPr lang="en-US"/>
        </a:p>
      </dgm:t>
    </dgm:pt>
    <dgm:pt modelId="{67A8D82F-766F-45BD-98F5-62EDE2BBF06B}">
      <dgm:prSet phldrT="[Text]"/>
      <dgm:spPr/>
      <dgm:t>
        <a:bodyPr/>
        <a:lstStyle/>
        <a:p>
          <a:endParaRPr lang="en-US" dirty="0"/>
        </a:p>
      </dgm:t>
    </dgm:pt>
    <dgm:pt modelId="{4D7B9BD2-C9CB-4B73-B21D-D58D26A41129}" type="parTrans" cxnId="{F667D62B-818C-42FF-9A6F-2A440D8A326A}">
      <dgm:prSet/>
      <dgm:spPr/>
      <dgm:t>
        <a:bodyPr/>
        <a:lstStyle/>
        <a:p>
          <a:endParaRPr lang="en-US"/>
        </a:p>
      </dgm:t>
    </dgm:pt>
    <dgm:pt modelId="{34CD19FC-272D-4494-A820-C84961E2089D}" type="sibTrans" cxnId="{F667D62B-818C-42FF-9A6F-2A440D8A326A}">
      <dgm:prSet/>
      <dgm:spPr/>
      <dgm:t>
        <a:bodyPr/>
        <a:lstStyle/>
        <a:p>
          <a:endParaRPr lang="en-US"/>
        </a:p>
      </dgm:t>
    </dgm:pt>
    <dgm:pt modelId="{170C004B-7914-4E7B-A33A-786FC16CF3E0}">
      <dgm:prSet phldrT="[Text]"/>
      <dgm:spPr/>
      <dgm:t>
        <a:bodyPr/>
        <a:lstStyle/>
        <a:p>
          <a:endParaRPr lang="en-US" dirty="0"/>
        </a:p>
      </dgm:t>
    </dgm:pt>
    <dgm:pt modelId="{80046551-AF3A-40C6-8FA0-EB9C1832560A}" type="parTrans" cxnId="{D94238EF-AFA2-4993-882B-A7E687C5F6D5}">
      <dgm:prSet/>
      <dgm:spPr/>
      <dgm:t>
        <a:bodyPr/>
        <a:lstStyle/>
        <a:p>
          <a:endParaRPr lang="en-US"/>
        </a:p>
      </dgm:t>
    </dgm:pt>
    <dgm:pt modelId="{96708CA1-9DFC-428E-8084-AFEEA9263D2B}" type="sibTrans" cxnId="{D94238EF-AFA2-4993-882B-A7E687C5F6D5}">
      <dgm:prSet/>
      <dgm:spPr/>
      <dgm:t>
        <a:bodyPr/>
        <a:lstStyle/>
        <a:p>
          <a:endParaRPr lang="en-US"/>
        </a:p>
      </dgm:t>
    </dgm:pt>
    <dgm:pt modelId="{B131EAD5-7F9A-44BB-8039-640342B10722}">
      <dgm:prSet phldrT="[Text]"/>
      <dgm:spPr/>
      <dgm:t>
        <a:bodyPr/>
        <a:lstStyle/>
        <a:p>
          <a:endParaRPr lang="en-US" dirty="0"/>
        </a:p>
      </dgm:t>
    </dgm:pt>
    <dgm:pt modelId="{C5557211-8BCC-481C-AE43-DFB1F22AB81E}" type="parTrans" cxnId="{DAD1A54F-1891-4B2B-9D9D-7FD4AEA51D41}">
      <dgm:prSet/>
      <dgm:spPr/>
      <dgm:t>
        <a:bodyPr/>
        <a:lstStyle/>
        <a:p>
          <a:endParaRPr lang="en-US"/>
        </a:p>
      </dgm:t>
    </dgm:pt>
    <dgm:pt modelId="{8C4CFB89-AF81-481F-93B0-D174B388D9D4}" type="sibTrans" cxnId="{DAD1A54F-1891-4B2B-9D9D-7FD4AEA51D41}">
      <dgm:prSet/>
      <dgm:spPr/>
      <dgm:t>
        <a:bodyPr/>
        <a:lstStyle/>
        <a:p>
          <a:endParaRPr lang="en-US"/>
        </a:p>
      </dgm:t>
    </dgm:pt>
    <dgm:pt modelId="{F04C56FA-63B9-4A01-92D9-2CB2D524FF47}">
      <dgm:prSet phldrT="[Text]"/>
      <dgm:spPr/>
      <dgm:t>
        <a:bodyPr/>
        <a:lstStyle/>
        <a:p>
          <a:endParaRPr lang="en-US" dirty="0"/>
        </a:p>
      </dgm:t>
    </dgm:pt>
    <dgm:pt modelId="{64CCA875-A48F-4C22-8CE1-96C587EE2291}" type="parTrans" cxnId="{6866AB69-CE9A-4DCD-8512-97F1F2C39102}">
      <dgm:prSet/>
      <dgm:spPr/>
      <dgm:t>
        <a:bodyPr/>
        <a:lstStyle/>
        <a:p>
          <a:endParaRPr lang="en-US"/>
        </a:p>
      </dgm:t>
    </dgm:pt>
    <dgm:pt modelId="{DB8ED686-B7B8-404D-8CEC-CA7EC2F0F4B1}" type="sibTrans" cxnId="{6866AB69-CE9A-4DCD-8512-97F1F2C39102}">
      <dgm:prSet/>
      <dgm:spPr/>
      <dgm:t>
        <a:bodyPr/>
        <a:lstStyle/>
        <a:p>
          <a:endParaRPr lang="en-US"/>
        </a:p>
      </dgm:t>
    </dgm:pt>
    <dgm:pt modelId="{DE90D00C-7FE2-4068-B2EE-8161B4719F0C}">
      <dgm:prSet phldrT="[Text]"/>
      <dgm:spPr/>
      <dgm:t>
        <a:bodyPr/>
        <a:lstStyle/>
        <a:p>
          <a:endParaRPr lang="en-US" dirty="0"/>
        </a:p>
      </dgm:t>
    </dgm:pt>
    <dgm:pt modelId="{B72D7712-9562-4B16-823B-17D6A77BBBFE}" type="parTrans" cxnId="{769F7CE2-CD02-4ADA-9DC1-49FA9CAF8369}">
      <dgm:prSet/>
      <dgm:spPr/>
      <dgm:t>
        <a:bodyPr/>
        <a:lstStyle/>
        <a:p>
          <a:endParaRPr lang="en-US"/>
        </a:p>
      </dgm:t>
    </dgm:pt>
    <dgm:pt modelId="{D4E9C3FB-953F-4C7A-BA9E-75481CFB7BA9}" type="sibTrans" cxnId="{769F7CE2-CD02-4ADA-9DC1-49FA9CAF8369}">
      <dgm:prSet/>
      <dgm:spPr/>
      <dgm:t>
        <a:bodyPr/>
        <a:lstStyle/>
        <a:p>
          <a:endParaRPr lang="en-US"/>
        </a:p>
      </dgm:t>
    </dgm:pt>
    <dgm:pt modelId="{EF416ACB-5802-447D-9EF4-0CB86166552D}">
      <dgm:prSet phldrT="[Text]"/>
      <dgm:spPr/>
      <dgm:t>
        <a:bodyPr/>
        <a:lstStyle/>
        <a:p>
          <a:endParaRPr lang="en-US" dirty="0"/>
        </a:p>
      </dgm:t>
    </dgm:pt>
    <dgm:pt modelId="{8B433817-B195-4819-90D3-B51EB7313599}" type="parTrans" cxnId="{4F17ED33-C592-4141-AF2D-21E606730A63}">
      <dgm:prSet/>
      <dgm:spPr/>
      <dgm:t>
        <a:bodyPr/>
        <a:lstStyle/>
        <a:p>
          <a:endParaRPr lang="en-US"/>
        </a:p>
      </dgm:t>
    </dgm:pt>
    <dgm:pt modelId="{60BF01C5-3BE1-47AB-B093-AD3F659A40FE}" type="sibTrans" cxnId="{4F17ED33-C592-4141-AF2D-21E606730A63}">
      <dgm:prSet/>
      <dgm:spPr/>
      <dgm:t>
        <a:bodyPr/>
        <a:lstStyle/>
        <a:p>
          <a:endParaRPr lang="en-US"/>
        </a:p>
      </dgm:t>
    </dgm:pt>
    <dgm:pt modelId="{4F14FC82-F322-493C-89EC-3123F3579DEC}">
      <dgm:prSet phldrT="[Text]"/>
      <dgm:spPr/>
      <dgm:t>
        <a:bodyPr/>
        <a:lstStyle/>
        <a:p>
          <a:endParaRPr lang="en-US" dirty="0"/>
        </a:p>
      </dgm:t>
    </dgm:pt>
    <dgm:pt modelId="{C758C632-1A35-4010-BADE-005D661600E3}" type="parTrans" cxnId="{D76DE83B-776E-4B20-8855-63C86187AD06}">
      <dgm:prSet/>
      <dgm:spPr/>
      <dgm:t>
        <a:bodyPr/>
        <a:lstStyle/>
        <a:p>
          <a:endParaRPr lang="en-US"/>
        </a:p>
      </dgm:t>
    </dgm:pt>
    <dgm:pt modelId="{85C4EE36-69CD-475B-98B0-9529A2E15504}" type="sibTrans" cxnId="{D76DE83B-776E-4B20-8855-63C86187AD06}">
      <dgm:prSet/>
      <dgm:spPr/>
      <dgm:t>
        <a:bodyPr/>
        <a:lstStyle/>
        <a:p>
          <a:endParaRPr lang="en-US"/>
        </a:p>
      </dgm:t>
    </dgm:pt>
    <dgm:pt modelId="{E45AA944-4697-4880-B505-531D703B5198}">
      <dgm:prSet phldrT="[Text]"/>
      <dgm:spPr/>
      <dgm:t>
        <a:bodyPr/>
        <a:lstStyle/>
        <a:p>
          <a:endParaRPr lang="en-US" dirty="0"/>
        </a:p>
      </dgm:t>
    </dgm:pt>
    <dgm:pt modelId="{DE2F951D-8BE8-4759-B8A7-B41220D86BD8}" type="parTrans" cxnId="{E4E3FD1F-AAE3-48DA-8600-D36F405DBE22}">
      <dgm:prSet/>
      <dgm:spPr/>
      <dgm:t>
        <a:bodyPr/>
        <a:lstStyle/>
        <a:p>
          <a:endParaRPr lang="en-US"/>
        </a:p>
      </dgm:t>
    </dgm:pt>
    <dgm:pt modelId="{192793DC-8DEB-4C68-8617-D67335B5D164}" type="sibTrans" cxnId="{E4E3FD1F-AAE3-48DA-8600-D36F405DBE22}">
      <dgm:prSet/>
      <dgm:spPr/>
      <dgm:t>
        <a:bodyPr/>
        <a:lstStyle/>
        <a:p>
          <a:endParaRPr lang="en-US"/>
        </a:p>
      </dgm:t>
    </dgm:pt>
    <dgm:pt modelId="{A53581CD-F5E5-429A-B85A-E4E5820B751E}">
      <dgm:prSet phldrT="[Text]"/>
      <dgm:spPr/>
      <dgm:t>
        <a:bodyPr/>
        <a:lstStyle/>
        <a:p>
          <a:endParaRPr lang="en-US" dirty="0"/>
        </a:p>
      </dgm:t>
    </dgm:pt>
    <dgm:pt modelId="{5DF278CB-25F5-4FAC-8115-EE8ACDF06FB6}" type="parTrans" cxnId="{92049732-3F7C-479B-A5C5-193860282668}">
      <dgm:prSet/>
      <dgm:spPr/>
      <dgm:t>
        <a:bodyPr/>
        <a:lstStyle/>
        <a:p>
          <a:endParaRPr lang="en-US"/>
        </a:p>
      </dgm:t>
    </dgm:pt>
    <dgm:pt modelId="{E1AEB83C-8728-4DE2-804F-6BB7E63B1C2F}" type="sibTrans" cxnId="{92049732-3F7C-479B-A5C5-193860282668}">
      <dgm:prSet/>
      <dgm:spPr/>
      <dgm:t>
        <a:bodyPr/>
        <a:lstStyle/>
        <a:p>
          <a:endParaRPr lang="en-US"/>
        </a:p>
      </dgm:t>
    </dgm:pt>
    <dgm:pt modelId="{24EB6199-ADD5-4265-B175-07AAF474C6B6}">
      <dgm:prSet phldrT="[Text]"/>
      <dgm:spPr/>
      <dgm:t>
        <a:bodyPr/>
        <a:lstStyle/>
        <a:p>
          <a:endParaRPr lang="en-US" dirty="0"/>
        </a:p>
      </dgm:t>
    </dgm:pt>
    <dgm:pt modelId="{E720BC20-BDB9-43E0-AE84-AE9475C166D8}" type="parTrans" cxnId="{09EF95F1-E376-449E-8C01-E3F77E1AE9A8}">
      <dgm:prSet/>
      <dgm:spPr/>
      <dgm:t>
        <a:bodyPr/>
        <a:lstStyle/>
        <a:p>
          <a:endParaRPr lang="en-US"/>
        </a:p>
      </dgm:t>
    </dgm:pt>
    <dgm:pt modelId="{F28C30A1-EB7A-482A-A280-803CEC8C47D0}" type="sibTrans" cxnId="{09EF95F1-E376-449E-8C01-E3F77E1AE9A8}">
      <dgm:prSet/>
      <dgm:spPr/>
      <dgm:t>
        <a:bodyPr/>
        <a:lstStyle/>
        <a:p>
          <a:endParaRPr lang="en-US"/>
        </a:p>
      </dgm:t>
    </dgm:pt>
    <dgm:pt modelId="{D38D4924-92E5-4873-A891-D15CCFFF6044}">
      <dgm:prSet phldrT="[Text]"/>
      <dgm:spPr/>
      <dgm:t>
        <a:bodyPr/>
        <a:lstStyle/>
        <a:p>
          <a:endParaRPr lang="en-US" dirty="0"/>
        </a:p>
      </dgm:t>
    </dgm:pt>
    <dgm:pt modelId="{976F282B-C253-4EF7-BD8D-464F4CEEE7F2}" type="parTrans" cxnId="{8E247D4E-CB0B-481B-B51D-CDB08D23B4E2}">
      <dgm:prSet/>
      <dgm:spPr/>
      <dgm:t>
        <a:bodyPr/>
        <a:lstStyle/>
        <a:p>
          <a:endParaRPr lang="en-US"/>
        </a:p>
      </dgm:t>
    </dgm:pt>
    <dgm:pt modelId="{6EEC73ED-2E7E-4838-85E5-2EB9D9D9FE5D}" type="sibTrans" cxnId="{8E247D4E-CB0B-481B-B51D-CDB08D23B4E2}">
      <dgm:prSet/>
      <dgm:spPr/>
      <dgm:t>
        <a:bodyPr/>
        <a:lstStyle/>
        <a:p>
          <a:endParaRPr lang="en-US"/>
        </a:p>
      </dgm:t>
    </dgm:pt>
    <dgm:pt modelId="{7A335F00-5E41-4B4D-9F9C-DAB1548BD4A4}">
      <dgm:prSet phldrT="[Text]"/>
      <dgm:spPr/>
      <dgm:t>
        <a:bodyPr/>
        <a:lstStyle/>
        <a:p>
          <a:endParaRPr lang="en-US" dirty="0"/>
        </a:p>
      </dgm:t>
    </dgm:pt>
    <dgm:pt modelId="{D68883AB-5108-4B01-908F-3939D61C259E}" type="parTrans" cxnId="{5436433A-844B-4A8C-8A76-D4ED4BD07310}">
      <dgm:prSet/>
      <dgm:spPr/>
      <dgm:t>
        <a:bodyPr/>
        <a:lstStyle/>
        <a:p>
          <a:endParaRPr lang="en-US"/>
        </a:p>
      </dgm:t>
    </dgm:pt>
    <dgm:pt modelId="{AD126533-EEB6-49E7-9D4F-8000D499D2D2}" type="sibTrans" cxnId="{5436433A-844B-4A8C-8A76-D4ED4BD07310}">
      <dgm:prSet/>
      <dgm:spPr/>
      <dgm:t>
        <a:bodyPr/>
        <a:lstStyle/>
        <a:p>
          <a:endParaRPr lang="en-US"/>
        </a:p>
      </dgm:t>
    </dgm:pt>
    <dgm:pt modelId="{2F8B4316-1097-4ABB-A114-3B77A9A64C16}">
      <dgm:prSet phldrT="[Text]"/>
      <dgm:spPr/>
      <dgm:t>
        <a:bodyPr/>
        <a:lstStyle/>
        <a:p>
          <a:endParaRPr lang="en-US" dirty="0"/>
        </a:p>
      </dgm:t>
    </dgm:pt>
    <dgm:pt modelId="{65A30FDA-21A5-4F35-94D7-5E738474243D}" type="parTrans" cxnId="{E3D81655-D16F-4A1E-BEC9-4CEADC7B12DA}">
      <dgm:prSet/>
      <dgm:spPr/>
      <dgm:t>
        <a:bodyPr/>
        <a:lstStyle/>
        <a:p>
          <a:endParaRPr lang="en-US"/>
        </a:p>
      </dgm:t>
    </dgm:pt>
    <dgm:pt modelId="{EEEC6D00-0654-4157-AAD8-2F958457B095}" type="sibTrans" cxnId="{E3D81655-D16F-4A1E-BEC9-4CEADC7B12DA}">
      <dgm:prSet/>
      <dgm:spPr/>
      <dgm:t>
        <a:bodyPr/>
        <a:lstStyle/>
        <a:p>
          <a:endParaRPr lang="en-US"/>
        </a:p>
      </dgm:t>
    </dgm:pt>
    <dgm:pt modelId="{E8655FF3-0346-4E45-A3E7-7E4A33F54C0D}">
      <dgm:prSet phldrT="[Text]"/>
      <dgm:spPr/>
      <dgm:t>
        <a:bodyPr/>
        <a:lstStyle/>
        <a:p>
          <a:endParaRPr lang="en-US" dirty="0"/>
        </a:p>
      </dgm:t>
    </dgm:pt>
    <dgm:pt modelId="{772852B7-9D9B-463E-AEA6-BBB2AFEC7074}" type="parTrans" cxnId="{FE5BEBC1-E16C-4ED2-84DC-98C75C54DD94}">
      <dgm:prSet/>
      <dgm:spPr/>
      <dgm:t>
        <a:bodyPr/>
        <a:lstStyle/>
        <a:p>
          <a:endParaRPr lang="en-US"/>
        </a:p>
      </dgm:t>
    </dgm:pt>
    <dgm:pt modelId="{E575A1E5-F90D-4598-B44B-97D6B781E0E5}" type="sibTrans" cxnId="{FE5BEBC1-E16C-4ED2-84DC-98C75C54DD94}">
      <dgm:prSet/>
      <dgm:spPr/>
      <dgm:t>
        <a:bodyPr/>
        <a:lstStyle/>
        <a:p>
          <a:endParaRPr lang="en-US"/>
        </a:p>
      </dgm:t>
    </dgm:pt>
    <dgm:pt modelId="{BE961130-98D9-406D-8BD6-4C744691AF64}">
      <dgm:prSet phldrT="[Text]"/>
      <dgm:spPr/>
      <dgm:t>
        <a:bodyPr/>
        <a:lstStyle/>
        <a:p>
          <a:endParaRPr lang="en-US" dirty="0"/>
        </a:p>
      </dgm:t>
    </dgm:pt>
    <dgm:pt modelId="{5FB1C6B7-1A04-46AC-84D5-F8BF88A7F7F8}" type="parTrans" cxnId="{336EA11A-73A6-4879-8089-B0027F7F1D21}">
      <dgm:prSet/>
      <dgm:spPr/>
      <dgm:t>
        <a:bodyPr/>
        <a:lstStyle/>
        <a:p>
          <a:endParaRPr lang="en-US"/>
        </a:p>
      </dgm:t>
    </dgm:pt>
    <dgm:pt modelId="{2D6579B2-E311-48D1-BBA3-F752E1D8E418}" type="sibTrans" cxnId="{336EA11A-73A6-4879-8089-B0027F7F1D21}">
      <dgm:prSet/>
      <dgm:spPr/>
      <dgm:t>
        <a:bodyPr/>
        <a:lstStyle/>
        <a:p>
          <a:endParaRPr lang="en-US"/>
        </a:p>
      </dgm:t>
    </dgm:pt>
    <dgm:pt modelId="{0BC18157-7F59-4E44-B46E-AFB6AA1EBC62}">
      <dgm:prSet phldrT="[Text]"/>
      <dgm:spPr/>
      <dgm:t>
        <a:bodyPr/>
        <a:lstStyle/>
        <a:p>
          <a:endParaRPr lang="en-US" dirty="0"/>
        </a:p>
      </dgm:t>
    </dgm:pt>
    <dgm:pt modelId="{45E2A27B-7332-4839-806E-61DDC9E1EC6C}" type="parTrans" cxnId="{983DF16C-1178-4548-9A6C-29CFBC1FC657}">
      <dgm:prSet/>
      <dgm:spPr/>
      <dgm:t>
        <a:bodyPr/>
        <a:lstStyle/>
        <a:p>
          <a:endParaRPr lang="en-US"/>
        </a:p>
      </dgm:t>
    </dgm:pt>
    <dgm:pt modelId="{2DF81FF2-9F5F-423B-A554-AB86289298F3}" type="sibTrans" cxnId="{983DF16C-1178-4548-9A6C-29CFBC1FC657}">
      <dgm:prSet/>
      <dgm:spPr/>
      <dgm:t>
        <a:bodyPr/>
        <a:lstStyle/>
        <a:p>
          <a:endParaRPr lang="en-US"/>
        </a:p>
      </dgm:t>
    </dgm:pt>
    <dgm:pt modelId="{08E1221D-3B75-491B-A84D-3C06AA5A47A3}">
      <dgm:prSet phldrT="[Text]"/>
      <dgm:spPr/>
      <dgm:t>
        <a:bodyPr/>
        <a:lstStyle/>
        <a:p>
          <a:endParaRPr lang="en-US" dirty="0"/>
        </a:p>
      </dgm:t>
    </dgm:pt>
    <dgm:pt modelId="{E0A4FD38-4823-4119-A3E5-3E8A6AFD113A}" type="parTrans" cxnId="{CBDE9C42-EB1C-4DF0-B95C-170964BD6F9D}">
      <dgm:prSet/>
      <dgm:spPr/>
      <dgm:t>
        <a:bodyPr/>
        <a:lstStyle/>
        <a:p>
          <a:endParaRPr lang="en-US"/>
        </a:p>
      </dgm:t>
    </dgm:pt>
    <dgm:pt modelId="{3674840A-84D8-4D45-AE94-038764DD115E}" type="sibTrans" cxnId="{CBDE9C42-EB1C-4DF0-B95C-170964BD6F9D}">
      <dgm:prSet/>
      <dgm:spPr/>
      <dgm:t>
        <a:bodyPr/>
        <a:lstStyle/>
        <a:p>
          <a:endParaRPr lang="en-US"/>
        </a:p>
      </dgm:t>
    </dgm:pt>
    <dgm:pt modelId="{E220507B-A4C2-4EEE-A187-E8A61DF68A19}">
      <dgm:prSet phldrT="[Text]"/>
      <dgm:spPr/>
      <dgm:t>
        <a:bodyPr/>
        <a:lstStyle/>
        <a:p>
          <a:endParaRPr lang="en-US" dirty="0"/>
        </a:p>
      </dgm:t>
    </dgm:pt>
    <dgm:pt modelId="{68DC77E8-945B-4B78-A7C6-385B03E5FC8F}" type="parTrans" cxnId="{916F4BFA-1305-45B2-81A5-7E3AED569752}">
      <dgm:prSet/>
      <dgm:spPr/>
      <dgm:t>
        <a:bodyPr/>
        <a:lstStyle/>
        <a:p>
          <a:endParaRPr lang="en-US"/>
        </a:p>
      </dgm:t>
    </dgm:pt>
    <dgm:pt modelId="{F6B80893-4F9A-4D50-9A07-016AC2F4E731}" type="sibTrans" cxnId="{916F4BFA-1305-45B2-81A5-7E3AED569752}">
      <dgm:prSet/>
      <dgm:spPr/>
      <dgm:t>
        <a:bodyPr/>
        <a:lstStyle/>
        <a:p>
          <a:endParaRPr lang="en-US"/>
        </a:p>
      </dgm:t>
    </dgm:pt>
    <dgm:pt modelId="{21A69255-D8F2-4E5C-9D7B-491C440115DF}">
      <dgm:prSet phldrT="[Text]"/>
      <dgm:spPr/>
      <dgm:t>
        <a:bodyPr/>
        <a:lstStyle/>
        <a:p>
          <a:endParaRPr lang="en-US" dirty="0"/>
        </a:p>
      </dgm:t>
    </dgm:pt>
    <dgm:pt modelId="{84582E14-4BC3-45CD-85DD-B4ED2806AD18}" type="parTrans" cxnId="{B160497D-5509-4BCB-BFD0-CC2036D7D83D}">
      <dgm:prSet/>
      <dgm:spPr/>
      <dgm:t>
        <a:bodyPr/>
        <a:lstStyle/>
        <a:p>
          <a:endParaRPr lang="en-US"/>
        </a:p>
      </dgm:t>
    </dgm:pt>
    <dgm:pt modelId="{37A84586-D7B7-49EA-9576-9F5E6FA706EB}" type="sibTrans" cxnId="{B160497D-5509-4BCB-BFD0-CC2036D7D83D}">
      <dgm:prSet/>
      <dgm:spPr/>
      <dgm:t>
        <a:bodyPr/>
        <a:lstStyle/>
        <a:p>
          <a:endParaRPr lang="en-US"/>
        </a:p>
      </dgm:t>
    </dgm:pt>
    <dgm:pt modelId="{B3BAB251-FBD6-4B59-BEB7-08BDFAE49727}">
      <dgm:prSet phldrT="[Text]"/>
      <dgm:spPr/>
      <dgm:t>
        <a:bodyPr/>
        <a:lstStyle/>
        <a:p>
          <a:endParaRPr lang="en-US" dirty="0"/>
        </a:p>
      </dgm:t>
    </dgm:pt>
    <dgm:pt modelId="{8D4154F4-8CC3-4C2F-8561-9F907AFC65AC}" type="parTrans" cxnId="{E49F6A96-2386-4E7C-B262-7FD62A35A0B2}">
      <dgm:prSet/>
      <dgm:spPr/>
      <dgm:t>
        <a:bodyPr/>
        <a:lstStyle/>
        <a:p>
          <a:endParaRPr lang="en-US"/>
        </a:p>
      </dgm:t>
    </dgm:pt>
    <dgm:pt modelId="{1506DADA-2E1D-48E8-B08C-D41CF0E0B9A9}" type="sibTrans" cxnId="{E49F6A96-2386-4E7C-B262-7FD62A35A0B2}">
      <dgm:prSet/>
      <dgm:spPr/>
      <dgm:t>
        <a:bodyPr/>
        <a:lstStyle/>
        <a:p>
          <a:endParaRPr lang="en-US"/>
        </a:p>
      </dgm:t>
    </dgm:pt>
    <dgm:pt modelId="{401B5D15-77FE-409C-ABDF-037CB7DF989A}">
      <dgm:prSet phldrT="[Text]"/>
      <dgm:spPr/>
      <dgm:t>
        <a:bodyPr/>
        <a:lstStyle/>
        <a:p>
          <a:endParaRPr lang="en-US" dirty="0"/>
        </a:p>
      </dgm:t>
    </dgm:pt>
    <dgm:pt modelId="{89DBE098-3B9C-42CE-A68C-560DB3A373AB}" type="parTrans" cxnId="{81F30210-0738-4938-8642-075C1EFDD305}">
      <dgm:prSet/>
      <dgm:spPr/>
      <dgm:t>
        <a:bodyPr/>
        <a:lstStyle/>
        <a:p>
          <a:endParaRPr lang="en-US"/>
        </a:p>
      </dgm:t>
    </dgm:pt>
    <dgm:pt modelId="{72D17824-4F51-4479-9B06-C09F20603DF5}" type="sibTrans" cxnId="{81F30210-0738-4938-8642-075C1EFDD305}">
      <dgm:prSet/>
      <dgm:spPr/>
      <dgm:t>
        <a:bodyPr/>
        <a:lstStyle/>
        <a:p>
          <a:endParaRPr lang="en-US"/>
        </a:p>
      </dgm:t>
    </dgm:pt>
    <dgm:pt modelId="{5EC84163-D93D-4230-9250-DCEBCC91D436}">
      <dgm:prSet phldrT="[Text]"/>
      <dgm:spPr/>
      <dgm:t>
        <a:bodyPr/>
        <a:lstStyle/>
        <a:p>
          <a:endParaRPr lang="en-US" dirty="0"/>
        </a:p>
      </dgm:t>
    </dgm:pt>
    <dgm:pt modelId="{7A7896C6-E3D4-4202-990F-0441B0098612}" type="parTrans" cxnId="{9A11D1B0-D984-4442-9892-9A6512C3BC9D}">
      <dgm:prSet/>
      <dgm:spPr/>
      <dgm:t>
        <a:bodyPr/>
        <a:lstStyle/>
        <a:p>
          <a:endParaRPr lang="en-US"/>
        </a:p>
      </dgm:t>
    </dgm:pt>
    <dgm:pt modelId="{50B5739D-9C76-471A-9D83-4F671AE2B919}" type="sibTrans" cxnId="{9A11D1B0-D984-4442-9892-9A6512C3BC9D}">
      <dgm:prSet/>
      <dgm:spPr/>
      <dgm:t>
        <a:bodyPr/>
        <a:lstStyle/>
        <a:p>
          <a:endParaRPr lang="en-US"/>
        </a:p>
      </dgm:t>
    </dgm:pt>
    <dgm:pt modelId="{C329E3D3-EBB4-4F24-81A2-AB2B16987F99}">
      <dgm:prSet phldrT="[Text]"/>
      <dgm:spPr/>
      <dgm:t>
        <a:bodyPr/>
        <a:lstStyle/>
        <a:p>
          <a:endParaRPr lang="en-US" dirty="0"/>
        </a:p>
      </dgm:t>
    </dgm:pt>
    <dgm:pt modelId="{BA400DDB-2001-4EE2-B8E6-962FD7963003}" type="parTrans" cxnId="{99AB398B-8099-4E69-8055-FB7452B5353B}">
      <dgm:prSet/>
      <dgm:spPr/>
      <dgm:t>
        <a:bodyPr/>
        <a:lstStyle/>
        <a:p>
          <a:endParaRPr lang="en-US"/>
        </a:p>
      </dgm:t>
    </dgm:pt>
    <dgm:pt modelId="{BF3E8C89-04A1-498C-944E-90FA1A0F94EE}" type="sibTrans" cxnId="{99AB398B-8099-4E69-8055-FB7452B5353B}">
      <dgm:prSet/>
      <dgm:spPr/>
      <dgm:t>
        <a:bodyPr/>
        <a:lstStyle/>
        <a:p>
          <a:endParaRPr lang="en-US"/>
        </a:p>
      </dgm:t>
    </dgm:pt>
    <dgm:pt modelId="{C454A28B-E848-45CD-AB38-FCE174C867BE}">
      <dgm:prSet phldrT="[Text]"/>
      <dgm:spPr/>
      <dgm:t>
        <a:bodyPr/>
        <a:lstStyle/>
        <a:p>
          <a:endParaRPr lang="en-US" dirty="0"/>
        </a:p>
      </dgm:t>
    </dgm:pt>
    <dgm:pt modelId="{7D07367A-204E-481F-9D36-E3BC5074FA6E}" type="parTrans" cxnId="{3BC00189-BA03-48F4-9677-84EE0C69CE8B}">
      <dgm:prSet/>
      <dgm:spPr/>
      <dgm:t>
        <a:bodyPr/>
        <a:lstStyle/>
        <a:p>
          <a:endParaRPr lang="en-US"/>
        </a:p>
      </dgm:t>
    </dgm:pt>
    <dgm:pt modelId="{E9281A8E-C51B-41E5-AC21-5110DFC80567}" type="sibTrans" cxnId="{3BC00189-BA03-48F4-9677-84EE0C69CE8B}">
      <dgm:prSet/>
      <dgm:spPr/>
      <dgm:t>
        <a:bodyPr/>
        <a:lstStyle/>
        <a:p>
          <a:endParaRPr lang="en-US"/>
        </a:p>
      </dgm:t>
    </dgm:pt>
    <dgm:pt modelId="{314BCC3C-15A4-493A-8CB9-3094F8241108}">
      <dgm:prSet phldrT="[Text]"/>
      <dgm:spPr/>
      <dgm:t>
        <a:bodyPr/>
        <a:lstStyle/>
        <a:p>
          <a:endParaRPr lang="en-US" dirty="0"/>
        </a:p>
      </dgm:t>
    </dgm:pt>
    <dgm:pt modelId="{4B021935-0401-442B-B1A6-0FAFCBBC76E6}" type="parTrans" cxnId="{861333AE-09E9-4461-998F-5FC3D7456F0F}">
      <dgm:prSet/>
      <dgm:spPr/>
      <dgm:t>
        <a:bodyPr/>
        <a:lstStyle/>
        <a:p>
          <a:endParaRPr lang="en-US"/>
        </a:p>
      </dgm:t>
    </dgm:pt>
    <dgm:pt modelId="{5DAB3D00-BF64-4D0B-B8D9-94A6C5E28442}" type="sibTrans" cxnId="{861333AE-09E9-4461-998F-5FC3D7456F0F}">
      <dgm:prSet/>
      <dgm:spPr/>
      <dgm:t>
        <a:bodyPr/>
        <a:lstStyle/>
        <a:p>
          <a:endParaRPr lang="en-US"/>
        </a:p>
      </dgm:t>
    </dgm:pt>
    <dgm:pt modelId="{290823BF-6F57-4D42-B424-69D33625C951}">
      <dgm:prSet phldrT="[Text]"/>
      <dgm:spPr/>
      <dgm:t>
        <a:bodyPr/>
        <a:lstStyle/>
        <a:p>
          <a:endParaRPr lang="en-US" dirty="0"/>
        </a:p>
      </dgm:t>
    </dgm:pt>
    <dgm:pt modelId="{04CA709F-4372-495A-AC4F-73D519C5D8D5}" type="parTrans" cxnId="{D48427D4-DE47-4C93-BBF4-EF99D7235F55}">
      <dgm:prSet/>
      <dgm:spPr/>
      <dgm:t>
        <a:bodyPr/>
        <a:lstStyle/>
        <a:p>
          <a:endParaRPr lang="en-US"/>
        </a:p>
      </dgm:t>
    </dgm:pt>
    <dgm:pt modelId="{EC6524D1-5404-4D9A-8174-4F62670B4100}" type="sibTrans" cxnId="{D48427D4-DE47-4C93-BBF4-EF99D7235F55}">
      <dgm:prSet/>
      <dgm:spPr/>
      <dgm:t>
        <a:bodyPr/>
        <a:lstStyle/>
        <a:p>
          <a:endParaRPr lang="en-US"/>
        </a:p>
      </dgm:t>
    </dgm:pt>
    <dgm:pt modelId="{42C0FED5-2C06-4024-A0B8-02CCD6CA4EC8}">
      <dgm:prSet phldrT="[Text]"/>
      <dgm:spPr/>
      <dgm:t>
        <a:bodyPr/>
        <a:lstStyle/>
        <a:p>
          <a:r>
            <a:rPr lang="en-US" dirty="0"/>
            <a:t>Cycle 4</a:t>
          </a:r>
        </a:p>
      </dgm:t>
    </dgm:pt>
    <dgm:pt modelId="{AC19BAD4-ECD1-4799-A3E0-B4EB199F4E3A}" type="parTrans" cxnId="{39702632-6B84-429D-B516-7EF4B094CB98}">
      <dgm:prSet/>
      <dgm:spPr/>
      <dgm:t>
        <a:bodyPr/>
        <a:lstStyle/>
        <a:p>
          <a:endParaRPr lang="en-US"/>
        </a:p>
      </dgm:t>
    </dgm:pt>
    <dgm:pt modelId="{2FC05FA2-C762-448E-9982-BDE9130372E2}" type="sibTrans" cxnId="{39702632-6B84-429D-B516-7EF4B094CB98}">
      <dgm:prSet/>
      <dgm:spPr/>
      <dgm:t>
        <a:bodyPr/>
        <a:lstStyle/>
        <a:p>
          <a:endParaRPr lang="en-US"/>
        </a:p>
      </dgm:t>
    </dgm:pt>
    <dgm:pt modelId="{83813841-DF40-4E0A-92BC-1E3C688DD5AE}">
      <dgm:prSet phldrT="[Text]"/>
      <dgm:spPr/>
      <dgm:t>
        <a:bodyPr/>
        <a:lstStyle/>
        <a:p>
          <a:endParaRPr lang="en-US" dirty="0"/>
        </a:p>
      </dgm:t>
    </dgm:pt>
    <dgm:pt modelId="{8E4E9505-A574-41DE-8AB1-57F383946748}" type="parTrans" cxnId="{6849EC12-CA9D-457A-A32D-C36DFC09CE04}">
      <dgm:prSet/>
      <dgm:spPr/>
      <dgm:t>
        <a:bodyPr/>
        <a:lstStyle/>
        <a:p>
          <a:endParaRPr lang="en-US"/>
        </a:p>
      </dgm:t>
    </dgm:pt>
    <dgm:pt modelId="{3E73C314-B5A1-48CB-A932-28D8187E1DE1}" type="sibTrans" cxnId="{6849EC12-CA9D-457A-A32D-C36DFC09CE04}">
      <dgm:prSet/>
      <dgm:spPr/>
      <dgm:t>
        <a:bodyPr/>
        <a:lstStyle/>
        <a:p>
          <a:endParaRPr lang="en-US"/>
        </a:p>
      </dgm:t>
    </dgm:pt>
    <dgm:pt modelId="{D3681BDD-6A10-4EBC-88F8-E094AF69B534}" type="pres">
      <dgm:prSet presAssocID="{D815AEED-2433-485B-8BF7-C0AC8EAA8F0A}" presName="hierChild1" presStyleCnt="0">
        <dgm:presLayoutVars>
          <dgm:orgChart val="1"/>
          <dgm:chPref val="1"/>
          <dgm:dir/>
          <dgm:animOne val="branch"/>
          <dgm:animLvl val="lvl"/>
          <dgm:resizeHandles/>
        </dgm:presLayoutVars>
      </dgm:prSet>
      <dgm:spPr/>
    </dgm:pt>
    <dgm:pt modelId="{43ECC9C8-921B-42BE-90A3-F817A627B351}" type="pres">
      <dgm:prSet presAssocID="{15B80711-75FB-45E3-B64E-AC2C9284E44C}" presName="hierRoot1" presStyleCnt="0">
        <dgm:presLayoutVars>
          <dgm:hierBranch val="init"/>
        </dgm:presLayoutVars>
      </dgm:prSet>
      <dgm:spPr/>
    </dgm:pt>
    <dgm:pt modelId="{B508C0DB-A6E5-4643-9714-286638E79AED}" type="pres">
      <dgm:prSet presAssocID="{15B80711-75FB-45E3-B64E-AC2C9284E44C}" presName="rootComposite1" presStyleCnt="0"/>
      <dgm:spPr/>
    </dgm:pt>
    <dgm:pt modelId="{4A7CAE46-2C44-4876-8845-6AE998BB7C03}" type="pres">
      <dgm:prSet presAssocID="{15B80711-75FB-45E3-B64E-AC2C9284E44C}" presName="rootText1" presStyleLbl="node0" presStyleIdx="0" presStyleCnt="1">
        <dgm:presLayoutVars>
          <dgm:chPref val="3"/>
        </dgm:presLayoutVars>
      </dgm:prSet>
      <dgm:spPr/>
    </dgm:pt>
    <dgm:pt modelId="{A3E66252-BF5C-40A8-8607-8BDF276C5445}" type="pres">
      <dgm:prSet presAssocID="{15B80711-75FB-45E3-B64E-AC2C9284E44C}" presName="rootConnector1" presStyleLbl="node1" presStyleIdx="0" presStyleCnt="0"/>
      <dgm:spPr/>
    </dgm:pt>
    <dgm:pt modelId="{611D6AAF-6FBE-46DD-8A8C-912D4D6A8060}" type="pres">
      <dgm:prSet presAssocID="{15B80711-75FB-45E3-B64E-AC2C9284E44C}" presName="hierChild2" presStyleCnt="0"/>
      <dgm:spPr/>
    </dgm:pt>
    <dgm:pt modelId="{4C7C1527-AB28-4338-B75B-325C321A1A2E}" type="pres">
      <dgm:prSet presAssocID="{E0985653-AB2A-42C4-ADFF-C7A13429CCD0}" presName="Name64" presStyleLbl="parChTrans1D2" presStyleIdx="0" presStyleCnt="2"/>
      <dgm:spPr/>
    </dgm:pt>
    <dgm:pt modelId="{35AC6B89-195D-4381-8F68-024411AEA630}" type="pres">
      <dgm:prSet presAssocID="{F7ECFD9F-CC62-495F-B8BB-7C884B95D108}" presName="hierRoot2" presStyleCnt="0">
        <dgm:presLayoutVars>
          <dgm:hierBranch val="init"/>
        </dgm:presLayoutVars>
      </dgm:prSet>
      <dgm:spPr/>
    </dgm:pt>
    <dgm:pt modelId="{DE50470F-D974-4FDB-9EE0-70E2EBF31D64}" type="pres">
      <dgm:prSet presAssocID="{F7ECFD9F-CC62-495F-B8BB-7C884B95D108}" presName="rootComposite" presStyleCnt="0"/>
      <dgm:spPr/>
    </dgm:pt>
    <dgm:pt modelId="{A264E659-6EBC-465E-AD07-AF1BC3F08BB2}" type="pres">
      <dgm:prSet presAssocID="{F7ECFD9F-CC62-495F-B8BB-7C884B95D108}" presName="rootText" presStyleLbl="node2" presStyleIdx="0" presStyleCnt="2">
        <dgm:presLayoutVars>
          <dgm:chPref val="3"/>
        </dgm:presLayoutVars>
      </dgm:prSet>
      <dgm:spPr/>
    </dgm:pt>
    <dgm:pt modelId="{6FF8B60B-338F-4604-BCD2-FC8343EE5233}" type="pres">
      <dgm:prSet presAssocID="{F7ECFD9F-CC62-495F-B8BB-7C884B95D108}" presName="rootConnector" presStyleLbl="node2" presStyleIdx="0" presStyleCnt="2"/>
      <dgm:spPr/>
    </dgm:pt>
    <dgm:pt modelId="{87D1E3F5-4AA5-4AB1-849F-1740A41DDDDC}" type="pres">
      <dgm:prSet presAssocID="{F7ECFD9F-CC62-495F-B8BB-7C884B95D108}" presName="hierChild4" presStyleCnt="0"/>
      <dgm:spPr/>
    </dgm:pt>
    <dgm:pt modelId="{E7D9D756-BD36-40D0-8910-649B88EF999A}" type="pres">
      <dgm:prSet presAssocID="{D3D13511-5C13-40CF-96FE-4FDD41C15302}" presName="Name64" presStyleLbl="parChTrans1D3" presStyleIdx="0" presStyleCnt="4"/>
      <dgm:spPr/>
    </dgm:pt>
    <dgm:pt modelId="{52E0A2FF-B51C-4327-9590-79874F140EC5}" type="pres">
      <dgm:prSet presAssocID="{DABCFC72-4170-4B57-86F2-B518AF12AAF1}" presName="hierRoot2" presStyleCnt="0">
        <dgm:presLayoutVars>
          <dgm:hierBranch val="init"/>
        </dgm:presLayoutVars>
      </dgm:prSet>
      <dgm:spPr/>
    </dgm:pt>
    <dgm:pt modelId="{D904159A-721C-46CA-9572-8798D224CF31}" type="pres">
      <dgm:prSet presAssocID="{DABCFC72-4170-4B57-86F2-B518AF12AAF1}" presName="rootComposite" presStyleCnt="0"/>
      <dgm:spPr/>
    </dgm:pt>
    <dgm:pt modelId="{0145CB7E-4CD0-40D4-A45F-E8892D28B315}" type="pres">
      <dgm:prSet presAssocID="{DABCFC72-4170-4B57-86F2-B518AF12AAF1}" presName="rootText" presStyleLbl="node3" presStyleIdx="0" presStyleCnt="4">
        <dgm:presLayoutVars>
          <dgm:chPref val="3"/>
        </dgm:presLayoutVars>
      </dgm:prSet>
      <dgm:spPr/>
    </dgm:pt>
    <dgm:pt modelId="{28CF34EF-D9DD-4DC9-9EE1-967582F723F0}" type="pres">
      <dgm:prSet presAssocID="{DABCFC72-4170-4B57-86F2-B518AF12AAF1}" presName="rootConnector" presStyleLbl="node3" presStyleIdx="0" presStyleCnt="4"/>
      <dgm:spPr/>
    </dgm:pt>
    <dgm:pt modelId="{D8F96974-18B0-44C2-9BA3-E58F23D2A980}" type="pres">
      <dgm:prSet presAssocID="{DABCFC72-4170-4B57-86F2-B518AF12AAF1}" presName="hierChild4" presStyleCnt="0"/>
      <dgm:spPr/>
    </dgm:pt>
    <dgm:pt modelId="{E2671344-37A9-440F-8894-9D6293DC182F}" type="pres">
      <dgm:prSet presAssocID="{FF505A0A-68B9-4E8A-9EC1-4DC90F5CF69C}" presName="Name64" presStyleLbl="parChTrans1D4" presStyleIdx="0" presStyleCnt="56"/>
      <dgm:spPr/>
    </dgm:pt>
    <dgm:pt modelId="{71E44CD4-F72A-4222-B524-405E4316E56A}" type="pres">
      <dgm:prSet presAssocID="{A54D05C4-3D3E-452E-934A-7253E298EA8B}" presName="hierRoot2" presStyleCnt="0">
        <dgm:presLayoutVars>
          <dgm:hierBranch val="init"/>
        </dgm:presLayoutVars>
      </dgm:prSet>
      <dgm:spPr/>
    </dgm:pt>
    <dgm:pt modelId="{5AE7B13D-CA57-4D09-92F8-D70DC9187EE9}" type="pres">
      <dgm:prSet presAssocID="{A54D05C4-3D3E-452E-934A-7253E298EA8B}" presName="rootComposite" presStyleCnt="0"/>
      <dgm:spPr/>
    </dgm:pt>
    <dgm:pt modelId="{2E0BAB21-F0EA-4852-971C-9DBF1B0438C2}" type="pres">
      <dgm:prSet presAssocID="{A54D05C4-3D3E-452E-934A-7253E298EA8B}" presName="rootText" presStyleLbl="node4" presStyleIdx="0" presStyleCnt="56">
        <dgm:presLayoutVars>
          <dgm:chPref val="3"/>
        </dgm:presLayoutVars>
      </dgm:prSet>
      <dgm:spPr/>
    </dgm:pt>
    <dgm:pt modelId="{1AEE06A0-275F-4142-9DD9-9500AC86380F}" type="pres">
      <dgm:prSet presAssocID="{A54D05C4-3D3E-452E-934A-7253E298EA8B}" presName="rootConnector" presStyleLbl="node4" presStyleIdx="0" presStyleCnt="56"/>
      <dgm:spPr/>
    </dgm:pt>
    <dgm:pt modelId="{93CE27A6-1736-466F-884D-1DDE4B02C907}" type="pres">
      <dgm:prSet presAssocID="{A54D05C4-3D3E-452E-934A-7253E298EA8B}" presName="hierChild4" presStyleCnt="0"/>
      <dgm:spPr/>
    </dgm:pt>
    <dgm:pt modelId="{7C8A6699-543D-4C5D-9D30-F85F5B47ABC4}" type="pres">
      <dgm:prSet presAssocID="{A6D31DB2-666F-4A80-BFF1-7185CB2BA58D}" presName="Name64" presStyleLbl="parChTrans1D4" presStyleIdx="1" presStyleCnt="56"/>
      <dgm:spPr/>
    </dgm:pt>
    <dgm:pt modelId="{C2DD7D12-6D5A-477B-9E9F-BC31E5D48AF2}" type="pres">
      <dgm:prSet presAssocID="{4ACBBFFA-8C9D-4469-B540-0912134D5E03}" presName="hierRoot2" presStyleCnt="0">
        <dgm:presLayoutVars>
          <dgm:hierBranch val="init"/>
        </dgm:presLayoutVars>
      </dgm:prSet>
      <dgm:spPr/>
    </dgm:pt>
    <dgm:pt modelId="{D536C149-D447-47FB-866C-CBABA1F1B259}" type="pres">
      <dgm:prSet presAssocID="{4ACBBFFA-8C9D-4469-B540-0912134D5E03}" presName="rootComposite" presStyleCnt="0"/>
      <dgm:spPr/>
    </dgm:pt>
    <dgm:pt modelId="{19F58552-26E4-4A38-9E39-CF1B3370B1B2}" type="pres">
      <dgm:prSet presAssocID="{4ACBBFFA-8C9D-4469-B540-0912134D5E03}" presName="rootText" presStyleLbl="node4" presStyleIdx="1" presStyleCnt="56">
        <dgm:presLayoutVars>
          <dgm:chPref val="3"/>
        </dgm:presLayoutVars>
      </dgm:prSet>
      <dgm:spPr/>
    </dgm:pt>
    <dgm:pt modelId="{741DAD01-73AA-4212-A43D-19AF357CFF19}" type="pres">
      <dgm:prSet presAssocID="{4ACBBFFA-8C9D-4469-B540-0912134D5E03}" presName="rootConnector" presStyleLbl="node4" presStyleIdx="1" presStyleCnt="56"/>
      <dgm:spPr/>
    </dgm:pt>
    <dgm:pt modelId="{036253BD-D9BE-4824-B9A4-C36873D405A2}" type="pres">
      <dgm:prSet presAssocID="{4ACBBFFA-8C9D-4469-B540-0912134D5E03}" presName="hierChild4" presStyleCnt="0"/>
      <dgm:spPr/>
    </dgm:pt>
    <dgm:pt modelId="{23F5379B-7C3D-4753-8639-04EFF8EF4D4B}" type="pres">
      <dgm:prSet presAssocID="{51C2D006-4513-46BD-9875-80ADF25F173D}" presName="Name64" presStyleLbl="parChTrans1D4" presStyleIdx="2" presStyleCnt="56"/>
      <dgm:spPr/>
    </dgm:pt>
    <dgm:pt modelId="{18A8A717-A81E-435B-BF7B-AA65D9CD75AA}" type="pres">
      <dgm:prSet presAssocID="{A7E4B65E-3411-47C7-B6CD-83653215CF69}" presName="hierRoot2" presStyleCnt="0">
        <dgm:presLayoutVars>
          <dgm:hierBranch val="init"/>
        </dgm:presLayoutVars>
      </dgm:prSet>
      <dgm:spPr/>
    </dgm:pt>
    <dgm:pt modelId="{0503417C-B9ED-4DC5-A6ED-CE76CB830DBD}" type="pres">
      <dgm:prSet presAssocID="{A7E4B65E-3411-47C7-B6CD-83653215CF69}" presName="rootComposite" presStyleCnt="0"/>
      <dgm:spPr/>
    </dgm:pt>
    <dgm:pt modelId="{91C0302F-3622-4A7D-A6AF-1E32FC8BA4E3}" type="pres">
      <dgm:prSet presAssocID="{A7E4B65E-3411-47C7-B6CD-83653215CF69}" presName="rootText" presStyleLbl="node4" presStyleIdx="2" presStyleCnt="56">
        <dgm:presLayoutVars>
          <dgm:chPref val="3"/>
        </dgm:presLayoutVars>
      </dgm:prSet>
      <dgm:spPr/>
    </dgm:pt>
    <dgm:pt modelId="{CBD68C71-052B-4228-8501-27B6976F41FE}" type="pres">
      <dgm:prSet presAssocID="{A7E4B65E-3411-47C7-B6CD-83653215CF69}" presName="rootConnector" presStyleLbl="node4" presStyleIdx="2" presStyleCnt="56"/>
      <dgm:spPr/>
    </dgm:pt>
    <dgm:pt modelId="{9B26860A-0279-421A-9691-05CB39D65D0E}" type="pres">
      <dgm:prSet presAssocID="{A7E4B65E-3411-47C7-B6CD-83653215CF69}" presName="hierChild4" presStyleCnt="0"/>
      <dgm:spPr/>
    </dgm:pt>
    <dgm:pt modelId="{E17AAB86-2AB9-4C20-B320-A9DECEDFC619}" type="pres">
      <dgm:prSet presAssocID="{A7E4B65E-3411-47C7-B6CD-83653215CF69}" presName="hierChild5" presStyleCnt="0"/>
      <dgm:spPr/>
    </dgm:pt>
    <dgm:pt modelId="{CF0109FC-BB4A-437D-A025-301B31BD011C}" type="pres">
      <dgm:prSet presAssocID="{62864C2F-3BDE-4D32-AB39-31964090100F}" presName="Name64" presStyleLbl="parChTrans1D4" presStyleIdx="3" presStyleCnt="56"/>
      <dgm:spPr/>
    </dgm:pt>
    <dgm:pt modelId="{1CB80D64-5FF3-4565-BC62-DBD3B76DF59A}" type="pres">
      <dgm:prSet presAssocID="{EF942F8F-8A5E-468E-A2B2-D176C1DC021F}" presName="hierRoot2" presStyleCnt="0">
        <dgm:presLayoutVars>
          <dgm:hierBranch val="init"/>
        </dgm:presLayoutVars>
      </dgm:prSet>
      <dgm:spPr/>
    </dgm:pt>
    <dgm:pt modelId="{0007527E-4C9C-4F52-9329-E5B83FC8595E}" type="pres">
      <dgm:prSet presAssocID="{EF942F8F-8A5E-468E-A2B2-D176C1DC021F}" presName="rootComposite" presStyleCnt="0"/>
      <dgm:spPr/>
    </dgm:pt>
    <dgm:pt modelId="{ED99CDC1-F07B-445F-8661-E2349426E0AD}" type="pres">
      <dgm:prSet presAssocID="{EF942F8F-8A5E-468E-A2B2-D176C1DC021F}" presName="rootText" presStyleLbl="node4" presStyleIdx="3" presStyleCnt="56">
        <dgm:presLayoutVars>
          <dgm:chPref val="3"/>
        </dgm:presLayoutVars>
      </dgm:prSet>
      <dgm:spPr/>
    </dgm:pt>
    <dgm:pt modelId="{F0A2F592-3B86-4B37-99CE-D8258C471C44}" type="pres">
      <dgm:prSet presAssocID="{EF942F8F-8A5E-468E-A2B2-D176C1DC021F}" presName="rootConnector" presStyleLbl="node4" presStyleIdx="3" presStyleCnt="56"/>
      <dgm:spPr/>
    </dgm:pt>
    <dgm:pt modelId="{81C98EC3-ACA4-414F-BA8A-326060EEF95A}" type="pres">
      <dgm:prSet presAssocID="{EF942F8F-8A5E-468E-A2B2-D176C1DC021F}" presName="hierChild4" presStyleCnt="0"/>
      <dgm:spPr/>
    </dgm:pt>
    <dgm:pt modelId="{216CAC92-6F42-452E-8BE7-2836B819628C}" type="pres">
      <dgm:prSet presAssocID="{EF942F8F-8A5E-468E-A2B2-D176C1DC021F}" presName="hierChild5" presStyleCnt="0"/>
      <dgm:spPr/>
    </dgm:pt>
    <dgm:pt modelId="{845B0E29-CE60-4D74-BF20-0DEE3148EC4A}" type="pres">
      <dgm:prSet presAssocID="{4ACBBFFA-8C9D-4469-B540-0912134D5E03}" presName="hierChild5" presStyleCnt="0"/>
      <dgm:spPr/>
    </dgm:pt>
    <dgm:pt modelId="{559F6CD2-71D3-4681-9987-D8BE5A8B85FD}" type="pres">
      <dgm:prSet presAssocID="{555990D0-5FC2-4A50-8324-CE9C14D09793}" presName="Name64" presStyleLbl="parChTrans1D4" presStyleIdx="4" presStyleCnt="56"/>
      <dgm:spPr/>
    </dgm:pt>
    <dgm:pt modelId="{3298DE46-AF59-43E8-9D70-5CFC3842511C}" type="pres">
      <dgm:prSet presAssocID="{13F9545A-BC2E-461B-8DE4-AA1E87D23BC2}" presName="hierRoot2" presStyleCnt="0">
        <dgm:presLayoutVars>
          <dgm:hierBranch val="init"/>
        </dgm:presLayoutVars>
      </dgm:prSet>
      <dgm:spPr/>
    </dgm:pt>
    <dgm:pt modelId="{84C4DA8A-6066-4C1F-8773-E37D6CF768FC}" type="pres">
      <dgm:prSet presAssocID="{13F9545A-BC2E-461B-8DE4-AA1E87D23BC2}" presName="rootComposite" presStyleCnt="0"/>
      <dgm:spPr/>
    </dgm:pt>
    <dgm:pt modelId="{057DB67E-FAFB-4D73-801F-30B41818F2C0}" type="pres">
      <dgm:prSet presAssocID="{13F9545A-BC2E-461B-8DE4-AA1E87D23BC2}" presName="rootText" presStyleLbl="node4" presStyleIdx="4" presStyleCnt="56">
        <dgm:presLayoutVars>
          <dgm:chPref val="3"/>
        </dgm:presLayoutVars>
      </dgm:prSet>
      <dgm:spPr/>
    </dgm:pt>
    <dgm:pt modelId="{30638C54-DDA7-4C3A-9C4E-5C8D9FD4A464}" type="pres">
      <dgm:prSet presAssocID="{13F9545A-BC2E-461B-8DE4-AA1E87D23BC2}" presName="rootConnector" presStyleLbl="node4" presStyleIdx="4" presStyleCnt="56"/>
      <dgm:spPr/>
    </dgm:pt>
    <dgm:pt modelId="{CCA9ABC3-0BB1-40F8-8AF0-E35A41A5D0D3}" type="pres">
      <dgm:prSet presAssocID="{13F9545A-BC2E-461B-8DE4-AA1E87D23BC2}" presName="hierChild4" presStyleCnt="0"/>
      <dgm:spPr/>
    </dgm:pt>
    <dgm:pt modelId="{4E8CE4EC-5E5E-4A70-AE06-1D291C56DBFE}" type="pres">
      <dgm:prSet presAssocID="{6946506F-3193-4DF3-BCCC-5D1BCAA58BF5}" presName="Name64" presStyleLbl="parChTrans1D4" presStyleIdx="5" presStyleCnt="56"/>
      <dgm:spPr/>
    </dgm:pt>
    <dgm:pt modelId="{41E5FF11-9A70-482C-8DDE-44904D666700}" type="pres">
      <dgm:prSet presAssocID="{82127CCA-38CD-427E-A16B-01ECA167E395}" presName="hierRoot2" presStyleCnt="0">
        <dgm:presLayoutVars>
          <dgm:hierBranch val="init"/>
        </dgm:presLayoutVars>
      </dgm:prSet>
      <dgm:spPr/>
    </dgm:pt>
    <dgm:pt modelId="{4AA0040B-F99F-400F-86AA-F13FA474470C}" type="pres">
      <dgm:prSet presAssocID="{82127CCA-38CD-427E-A16B-01ECA167E395}" presName="rootComposite" presStyleCnt="0"/>
      <dgm:spPr/>
    </dgm:pt>
    <dgm:pt modelId="{6BD136E7-BD62-4FB1-B73B-65DBA363264D}" type="pres">
      <dgm:prSet presAssocID="{82127CCA-38CD-427E-A16B-01ECA167E395}" presName="rootText" presStyleLbl="node4" presStyleIdx="5" presStyleCnt="56">
        <dgm:presLayoutVars>
          <dgm:chPref val="3"/>
        </dgm:presLayoutVars>
      </dgm:prSet>
      <dgm:spPr/>
    </dgm:pt>
    <dgm:pt modelId="{F073A764-AE6C-43BF-92D9-0F7C71A70FBA}" type="pres">
      <dgm:prSet presAssocID="{82127CCA-38CD-427E-A16B-01ECA167E395}" presName="rootConnector" presStyleLbl="node4" presStyleIdx="5" presStyleCnt="56"/>
      <dgm:spPr/>
    </dgm:pt>
    <dgm:pt modelId="{C1C75CD2-CBF4-4CC3-B066-EE1F3DFFF580}" type="pres">
      <dgm:prSet presAssocID="{82127CCA-38CD-427E-A16B-01ECA167E395}" presName="hierChild4" presStyleCnt="0"/>
      <dgm:spPr/>
    </dgm:pt>
    <dgm:pt modelId="{3F2B8BE4-F24B-4F85-AC3C-145723A054BC}" type="pres">
      <dgm:prSet presAssocID="{82127CCA-38CD-427E-A16B-01ECA167E395}" presName="hierChild5" presStyleCnt="0"/>
      <dgm:spPr/>
    </dgm:pt>
    <dgm:pt modelId="{E2EC2686-3F9E-43A3-B43B-45C691956057}" type="pres">
      <dgm:prSet presAssocID="{E5218593-2543-4181-B5FA-6D68B7B86615}" presName="Name64" presStyleLbl="parChTrans1D4" presStyleIdx="6" presStyleCnt="56"/>
      <dgm:spPr/>
    </dgm:pt>
    <dgm:pt modelId="{AD0A71C3-2134-4CF4-8DC7-4CC79EFAF7E6}" type="pres">
      <dgm:prSet presAssocID="{27985214-588E-4517-9516-AD2EB7E78424}" presName="hierRoot2" presStyleCnt="0">
        <dgm:presLayoutVars>
          <dgm:hierBranch val="init"/>
        </dgm:presLayoutVars>
      </dgm:prSet>
      <dgm:spPr/>
    </dgm:pt>
    <dgm:pt modelId="{500589AF-E1F0-4C44-AEB7-1E8FB3332C50}" type="pres">
      <dgm:prSet presAssocID="{27985214-588E-4517-9516-AD2EB7E78424}" presName="rootComposite" presStyleCnt="0"/>
      <dgm:spPr/>
    </dgm:pt>
    <dgm:pt modelId="{56170A1A-4688-48EF-9BBE-AC72D4DF135D}" type="pres">
      <dgm:prSet presAssocID="{27985214-588E-4517-9516-AD2EB7E78424}" presName="rootText" presStyleLbl="node4" presStyleIdx="6" presStyleCnt="56">
        <dgm:presLayoutVars>
          <dgm:chPref val="3"/>
        </dgm:presLayoutVars>
      </dgm:prSet>
      <dgm:spPr/>
    </dgm:pt>
    <dgm:pt modelId="{66E24270-D921-4C29-B4A6-C88CB0CDB22E}" type="pres">
      <dgm:prSet presAssocID="{27985214-588E-4517-9516-AD2EB7E78424}" presName="rootConnector" presStyleLbl="node4" presStyleIdx="6" presStyleCnt="56"/>
      <dgm:spPr/>
    </dgm:pt>
    <dgm:pt modelId="{194E5027-CB39-420C-A279-F42E301DA75A}" type="pres">
      <dgm:prSet presAssocID="{27985214-588E-4517-9516-AD2EB7E78424}" presName="hierChild4" presStyleCnt="0"/>
      <dgm:spPr/>
    </dgm:pt>
    <dgm:pt modelId="{6D6F3AF1-637A-4805-BA09-76376BEB2406}" type="pres">
      <dgm:prSet presAssocID="{27985214-588E-4517-9516-AD2EB7E78424}" presName="hierChild5" presStyleCnt="0"/>
      <dgm:spPr/>
    </dgm:pt>
    <dgm:pt modelId="{9EE2DE47-572E-4F5B-852E-5DF2858CFE4F}" type="pres">
      <dgm:prSet presAssocID="{13F9545A-BC2E-461B-8DE4-AA1E87D23BC2}" presName="hierChild5" presStyleCnt="0"/>
      <dgm:spPr/>
    </dgm:pt>
    <dgm:pt modelId="{CCE0F29C-9E4C-4FCD-BB0E-256B9571E4F3}" type="pres">
      <dgm:prSet presAssocID="{A54D05C4-3D3E-452E-934A-7253E298EA8B}" presName="hierChild5" presStyleCnt="0"/>
      <dgm:spPr/>
    </dgm:pt>
    <dgm:pt modelId="{582FBD20-3B36-4AFA-8E88-A8EB72DDFA3F}" type="pres">
      <dgm:prSet presAssocID="{69C45DFB-0683-4234-BA5C-173DBCD71F2E}" presName="Name64" presStyleLbl="parChTrans1D4" presStyleIdx="7" presStyleCnt="56"/>
      <dgm:spPr/>
    </dgm:pt>
    <dgm:pt modelId="{4CD45160-B8A8-4B8E-881F-B06B5F02262B}" type="pres">
      <dgm:prSet presAssocID="{067F23B4-6836-4A56-B072-2397C0C042BF}" presName="hierRoot2" presStyleCnt="0">
        <dgm:presLayoutVars>
          <dgm:hierBranch val="init"/>
        </dgm:presLayoutVars>
      </dgm:prSet>
      <dgm:spPr/>
    </dgm:pt>
    <dgm:pt modelId="{6A025548-B314-423A-B7EE-04E2D39BEA37}" type="pres">
      <dgm:prSet presAssocID="{067F23B4-6836-4A56-B072-2397C0C042BF}" presName="rootComposite" presStyleCnt="0"/>
      <dgm:spPr/>
    </dgm:pt>
    <dgm:pt modelId="{D7DDB861-E789-4166-87AE-EEBC7E61884D}" type="pres">
      <dgm:prSet presAssocID="{067F23B4-6836-4A56-B072-2397C0C042BF}" presName="rootText" presStyleLbl="node4" presStyleIdx="7" presStyleCnt="56">
        <dgm:presLayoutVars>
          <dgm:chPref val="3"/>
        </dgm:presLayoutVars>
      </dgm:prSet>
      <dgm:spPr/>
    </dgm:pt>
    <dgm:pt modelId="{A95526E1-7C35-4CF2-B12A-FDAF68857D96}" type="pres">
      <dgm:prSet presAssocID="{067F23B4-6836-4A56-B072-2397C0C042BF}" presName="rootConnector" presStyleLbl="node4" presStyleIdx="7" presStyleCnt="56"/>
      <dgm:spPr/>
    </dgm:pt>
    <dgm:pt modelId="{ACE4820D-7D8F-4FBA-AEEC-7998302F65AC}" type="pres">
      <dgm:prSet presAssocID="{067F23B4-6836-4A56-B072-2397C0C042BF}" presName="hierChild4" presStyleCnt="0"/>
      <dgm:spPr/>
    </dgm:pt>
    <dgm:pt modelId="{8FCF9E1E-2E1E-44E6-9776-F54B94D71A54}" type="pres">
      <dgm:prSet presAssocID="{4D7B9BD2-C9CB-4B73-B21D-D58D26A41129}" presName="Name64" presStyleLbl="parChTrans1D4" presStyleIdx="8" presStyleCnt="56"/>
      <dgm:spPr/>
    </dgm:pt>
    <dgm:pt modelId="{3B45F7D6-42A2-40AA-8F6C-AE7D90306400}" type="pres">
      <dgm:prSet presAssocID="{67A8D82F-766F-45BD-98F5-62EDE2BBF06B}" presName="hierRoot2" presStyleCnt="0">
        <dgm:presLayoutVars>
          <dgm:hierBranch val="init"/>
        </dgm:presLayoutVars>
      </dgm:prSet>
      <dgm:spPr/>
    </dgm:pt>
    <dgm:pt modelId="{69B81632-947E-44D2-92A4-D20EB27B26D0}" type="pres">
      <dgm:prSet presAssocID="{67A8D82F-766F-45BD-98F5-62EDE2BBF06B}" presName="rootComposite" presStyleCnt="0"/>
      <dgm:spPr/>
    </dgm:pt>
    <dgm:pt modelId="{87604281-901A-4BD5-9769-7A0C0EAA28DB}" type="pres">
      <dgm:prSet presAssocID="{67A8D82F-766F-45BD-98F5-62EDE2BBF06B}" presName="rootText" presStyleLbl="node4" presStyleIdx="8" presStyleCnt="56">
        <dgm:presLayoutVars>
          <dgm:chPref val="3"/>
        </dgm:presLayoutVars>
      </dgm:prSet>
      <dgm:spPr/>
    </dgm:pt>
    <dgm:pt modelId="{61C19D86-DB59-42A4-AB05-69D424167171}" type="pres">
      <dgm:prSet presAssocID="{67A8D82F-766F-45BD-98F5-62EDE2BBF06B}" presName="rootConnector" presStyleLbl="node4" presStyleIdx="8" presStyleCnt="56"/>
      <dgm:spPr/>
    </dgm:pt>
    <dgm:pt modelId="{E07E8F0D-AAB8-49FD-802C-806D0E301D3D}" type="pres">
      <dgm:prSet presAssocID="{67A8D82F-766F-45BD-98F5-62EDE2BBF06B}" presName="hierChild4" presStyleCnt="0"/>
      <dgm:spPr/>
    </dgm:pt>
    <dgm:pt modelId="{C7AFEAE8-26D5-4CB9-A52D-5F8A93F190A8}" type="pres">
      <dgm:prSet presAssocID="{80046551-AF3A-40C6-8FA0-EB9C1832560A}" presName="Name64" presStyleLbl="parChTrans1D4" presStyleIdx="9" presStyleCnt="56"/>
      <dgm:spPr/>
    </dgm:pt>
    <dgm:pt modelId="{AD642F5B-F7C2-4695-8F01-54F66A66C836}" type="pres">
      <dgm:prSet presAssocID="{170C004B-7914-4E7B-A33A-786FC16CF3E0}" presName="hierRoot2" presStyleCnt="0">
        <dgm:presLayoutVars>
          <dgm:hierBranch val="init"/>
        </dgm:presLayoutVars>
      </dgm:prSet>
      <dgm:spPr/>
    </dgm:pt>
    <dgm:pt modelId="{FC09647E-61DC-41B1-93E2-AB8E6A4D9757}" type="pres">
      <dgm:prSet presAssocID="{170C004B-7914-4E7B-A33A-786FC16CF3E0}" presName="rootComposite" presStyleCnt="0"/>
      <dgm:spPr/>
    </dgm:pt>
    <dgm:pt modelId="{0F866817-78A2-4C0A-8293-7164B646D750}" type="pres">
      <dgm:prSet presAssocID="{170C004B-7914-4E7B-A33A-786FC16CF3E0}" presName="rootText" presStyleLbl="node4" presStyleIdx="9" presStyleCnt="56">
        <dgm:presLayoutVars>
          <dgm:chPref val="3"/>
        </dgm:presLayoutVars>
      </dgm:prSet>
      <dgm:spPr/>
    </dgm:pt>
    <dgm:pt modelId="{F199F684-0478-433D-9144-714C4233BED8}" type="pres">
      <dgm:prSet presAssocID="{170C004B-7914-4E7B-A33A-786FC16CF3E0}" presName="rootConnector" presStyleLbl="node4" presStyleIdx="9" presStyleCnt="56"/>
      <dgm:spPr/>
    </dgm:pt>
    <dgm:pt modelId="{33785E29-5B15-410A-B013-5C243E62ACE5}" type="pres">
      <dgm:prSet presAssocID="{170C004B-7914-4E7B-A33A-786FC16CF3E0}" presName="hierChild4" presStyleCnt="0"/>
      <dgm:spPr/>
    </dgm:pt>
    <dgm:pt modelId="{94A55014-48C6-4CB9-BF91-8041A7A013F5}" type="pres">
      <dgm:prSet presAssocID="{170C004B-7914-4E7B-A33A-786FC16CF3E0}" presName="hierChild5" presStyleCnt="0"/>
      <dgm:spPr/>
    </dgm:pt>
    <dgm:pt modelId="{1A07D5C4-4A49-4536-BCF7-239D750EECDF}" type="pres">
      <dgm:prSet presAssocID="{BCB44F73-9587-4F08-9147-2CE6AD05F2FD}" presName="Name64" presStyleLbl="parChTrans1D4" presStyleIdx="10" presStyleCnt="56"/>
      <dgm:spPr/>
    </dgm:pt>
    <dgm:pt modelId="{28AD97FC-CDC5-4AEB-8B67-B28AA0ADE03F}" type="pres">
      <dgm:prSet presAssocID="{56C63E92-6A7A-4F37-BB3A-FD21387DC009}" presName="hierRoot2" presStyleCnt="0">
        <dgm:presLayoutVars>
          <dgm:hierBranch val="init"/>
        </dgm:presLayoutVars>
      </dgm:prSet>
      <dgm:spPr/>
    </dgm:pt>
    <dgm:pt modelId="{3D4A8765-56E6-45F0-B980-5C89AC04EBE6}" type="pres">
      <dgm:prSet presAssocID="{56C63E92-6A7A-4F37-BB3A-FD21387DC009}" presName="rootComposite" presStyleCnt="0"/>
      <dgm:spPr/>
    </dgm:pt>
    <dgm:pt modelId="{9E0F81F8-A142-4049-8EE3-F880BBF32162}" type="pres">
      <dgm:prSet presAssocID="{56C63E92-6A7A-4F37-BB3A-FD21387DC009}" presName="rootText" presStyleLbl="node4" presStyleIdx="10" presStyleCnt="56">
        <dgm:presLayoutVars>
          <dgm:chPref val="3"/>
        </dgm:presLayoutVars>
      </dgm:prSet>
      <dgm:spPr/>
    </dgm:pt>
    <dgm:pt modelId="{C0B86230-83A0-491B-84AA-6CDF2363E99C}" type="pres">
      <dgm:prSet presAssocID="{56C63E92-6A7A-4F37-BB3A-FD21387DC009}" presName="rootConnector" presStyleLbl="node4" presStyleIdx="10" presStyleCnt="56"/>
      <dgm:spPr/>
    </dgm:pt>
    <dgm:pt modelId="{841976BD-00EA-458D-B6D3-C551D3B9639D}" type="pres">
      <dgm:prSet presAssocID="{56C63E92-6A7A-4F37-BB3A-FD21387DC009}" presName="hierChild4" presStyleCnt="0"/>
      <dgm:spPr/>
    </dgm:pt>
    <dgm:pt modelId="{351488D9-8C5C-46AF-9924-F9052C7EB860}" type="pres">
      <dgm:prSet presAssocID="{56C63E92-6A7A-4F37-BB3A-FD21387DC009}" presName="hierChild5" presStyleCnt="0"/>
      <dgm:spPr/>
    </dgm:pt>
    <dgm:pt modelId="{F19007D9-F0CC-43B2-B85D-27C163E6A404}" type="pres">
      <dgm:prSet presAssocID="{67A8D82F-766F-45BD-98F5-62EDE2BBF06B}" presName="hierChild5" presStyleCnt="0"/>
      <dgm:spPr/>
    </dgm:pt>
    <dgm:pt modelId="{D41E882E-2C0A-4255-B70F-CA68121033B2}" type="pres">
      <dgm:prSet presAssocID="{C5557211-8BCC-481C-AE43-DFB1F22AB81E}" presName="Name64" presStyleLbl="parChTrans1D4" presStyleIdx="11" presStyleCnt="56"/>
      <dgm:spPr/>
    </dgm:pt>
    <dgm:pt modelId="{3548459A-3A40-43AB-8248-EE88454E797D}" type="pres">
      <dgm:prSet presAssocID="{B131EAD5-7F9A-44BB-8039-640342B10722}" presName="hierRoot2" presStyleCnt="0">
        <dgm:presLayoutVars>
          <dgm:hierBranch val="init"/>
        </dgm:presLayoutVars>
      </dgm:prSet>
      <dgm:spPr/>
    </dgm:pt>
    <dgm:pt modelId="{BC5FDC3D-28E6-4B79-B441-DE9FC9981B73}" type="pres">
      <dgm:prSet presAssocID="{B131EAD5-7F9A-44BB-8039-640342B10722}" presName="rootComposite" presStyleCnt="0"/>
      <dgm:spPr/>
    </dgm:pt>
    <dgm:pt modelId="{CBEB16AF-FFC3-4751-A90B-ACA33F06BB5A}" type="pres">
      <dgm:prSet presAssocID="{B131EAD5-7F9A-44BB-8039-640342B10722}" presName="rootText" presStyleLbl="node4" presStyleIdx="11" presStyleCnt="56">
        <dgm:presLayoutVars>
          <dgm:chPref val="3"/>
        </dgm:presLayoutVars>
      </dgm:prSet>
      <dgm:spPr/>
    </dgm:pt>
    <dgm:pt modelId="{FDBF6D20-10A2-4235-9A24-509D3D862164}" type="pres">
      <dgm:prSet presAssocID="{B131EAD5-7F9A-44BB-8039-640342B10722}" presName="rootConnector" presStyleLbl="node4" presStyleIdx="11" presStyleCnt="56"/>
      <dgm:spPr/>
    </dgm:pt>
    <dgm:pt modelId="{4AC57EFD-5D8C-4B1F-94D4-746FB23C8A3F}" type="pres">
      <dgm:prSet presAssocID="{B131EAD5-7F9A-44BB-8039-640342B10722}" presName="hierChild4" presStyleCnt="0"/>
      <dgm:spPr/>
    </dgm:pt>
    <dgm:pt modelId="{1F3A30F8-61CB-45EA-A8B6-631C2D9C1E4B}" type="pres">
      <dgm:prSet presAssocID="{64CCA875-A48F-4C22-8CE1-96C587EE2291}" presName="Name64" presStyleLbl="parChTrans1D4" presStyleIdx="12" presStyleCnt="56"/>
      <dgm:spPr/>
    </dgm:pt>
    <dgm:pt modelId="{EA778EB4-9F78-43A2-9339-1CFA96AAD441}" type="pres">
      <dgm:prSet presAssocID="{F04C56FA-63B9-4A01-92D9-2CB2D524FF47}" presName="hierRoot2" presStyleCnt="0">
        <dgm:presLayoutVars>
          <dgm:hierBranch val="init"/>
        </dgm:presLayoutVars>
      </dgm:prSet>
      <dgm:spPr/>
    </dgm:pt>
    <dgm:pt modelId="{27B960EB-6FA1-4B38-8DB4-993681E8EBB4}" type="pres">
      <dgm:prSet presAssocID="{F04C56FA-63B9-4A01-92D9-2CB2D524FF47}" presName="rootComposite" presStyleCnt="0"/>
      <dgm:spPr/>
    </dgm:pt>
    <dgm:pt modelId="{60548E5F-2F16-450C-9B3D-9B4CFBD5E2FE}" type="pres">
      <dgm:prSet presAssocID="{F04C56FA-63B9-4A01-92D9-2CB2D524FF47}" presName="rootText" presStyleLbl="node4" presStyleIdx="12" presStyleCnt="56">
        <dgm:presLayoutVars>
          <dgm:chPref val="3"/>
        </dgm:presLayoutVars>
      </dgm:prSet>
      <dgm:spPr/>
    </dgm:pt>
    <dgm:pt modelId="{883C2E09-1D4A-4359-ADE6-34A4089EDE5E}" type="pres">
      <dgm:prSet presAssocID="{F04C56FA-63B9-4A01-92D9-2CB2D524FF47}" presName="rootConnector" presStyleLbl="node4" presStyleIdx="12" presStyleCnt="56"/>
      <dgm:spPr/>
    </dgm:pt>
    <dgm:pt modelId="{EE937E61-387F-4105-8A96-5C9D8D04BF45}" type="pres">
      <dgm:prSet presAssocID="{F04C56FA-63B9-4A01-92D9-2CB2D524FF47}" presName="hierChild4" presStyleCnt="0"/>
      <dgm:spPr/>
    </dgm:pt>
    <dgm:pt modelId="{8B7E511A-914F-4A45-81C9-B1310ADEB83A}" type="pres">
      <dgm:prSet presAssocID="{F04C56FA-63B9-4A01-92D9-2CB2D524FF47}" presName="hierChild5" presStyleCnt="0"/>
      <dgm:spPr/>
    </dgm:pt>
    <dgm:pt modelId="{F07602A2-20C1-442A-8B5F-78C3826F8AD5}" type="pres">
      <dgm:prSet presAssocID="{B4D5737F-F42B-43C7-A2F7-34EBBCDE16CF}" presName="Name64" presStyleLbl="parChTrans1D4" presStyleIdx="13" presStyleCnt="56"/>
      <dgm:spPr/>
    </dgm:pt>
    <dgm:pt modelId="{6E99B472-7F94-49BE-AB51-0CA98FF9D796}" type="pres">
      <dgm:prSet presAssocID="{8D098CEF-5F46-4FF1-A597-0025B69164AA}" presName="hierRoot2" presStyleCnt="0">
        <dgm:presLayoutVars>
          <dgm:hierBranch val="init"/>
        </dgm:presLayoutVars>
      </dgm:prSet>
      <dgm:spPr/>
    </dgm:pt>
    <dgm:pt modelId="{85B2536F-0126-4FBD-8510-CABC3FC7C8FC}" type="pres">
      <dgm:prSet presAssocID="{8D098CEF-5F46-4FF1-A597-0025B69164AA}" presName="rootComposite" presStyleCnt="0"/>
      <dgm:spPr/>
    </dgm:pt>
    <dgm:pt modelId="{A0934660-76EF-4ABC-BC46-2275C3A89D43}" type="pres">
      <dgm:prSet presAssocID="{8D098CEF-5F46-4FF1-A597-0025B69164AA}" presName="rootText" presStyleLbl="node4" presStyleIdx="13" presStyleCnt="56">
        <dgm:presLayoutVars>
          <dgm:chPref val="3"/>
        </dgm:presLayoutVars>
      </dgm:prSet>
      <dgm:spPr/>
    </dgm:pt>
    <dgm:pt modelId="{35C9FE72-8963-4C41-82F6-63187168460D}" type="pres">
      <dgm:prSet presAssocID="{8D098CEF-5F46-4FF1-A597-0025B69164AA}" presName="rootConnector" presStyleLbl="node4" presStyleIdx="13" presStyleCnt="56"/>
      <dgm:spPr/>
    </dgm:pt>
    <dgm:pt modelId="{33ACCD40-C4EE-47EE-9C5E-5D2A6EB472AD}" type="pres">
      <dgm:prSet presAssocID="{8D098CEF-5F46-4FF1-A597-0025B69164AA}" presName="hierChild4" presStyleCnt="0"/>
      <dgm:spPr/>
    </dgm:pt>
    <dgm:pt modelId="{2FBB0B36-47CA-44E6-871D-DDC9329DDBFE}" type="pres">
      <dgm:prSet presAssocID="{8D098CEF-5F46-4FF1-A597-0025B69164AA}" presName="hierChild5" presStyleCnt="0"/>
      <dgm:spPr/>
    </dgm:pt>
    <dgm:pt modelId="{E9EBEFBF-3953-4F5B-ACC5-7E6C2BE1A95B}" type="pres">
      <dgm:prSet presAssocID="{B131EAD5-7F9A-44BB-8039-640342B10722}" presName="hierChild5" presStyleCnt="0"/>
      <dgm:spPr/>
    </dgm:pt>
    <dgm:pt modelId="{B90481D0-2172-426C-8723-5AB43BD52A86}" type="pres">
      <dgm:prSet presAssocID="{067F23B4-6836-4A56-B072-2397C0C042BF}" presName="hierChild5" presStyleCnt="0"/>
      <dgm:spPr/>
    </dgm:pt>
    <dgm:pt modelId="{94EE2B35-EEF8-415E-BC46-B6B754B320B1}" type="pres">
      <dgm:prSet presAssocID="{DABCFC72-4170-4B57-86F2-B518AF12AAF1}" presName="hierChild5" presStyleCnt="0"/>
      <dgm:spPr/>
    </dgm:pt>
    <dgm:pt modelId="{24D103E6-D5ED-4A82-BA62-763174447EAC}" type="pres">
      <dgm:prSet presAssocID="{F230E8DC-6A86-4113-B197-1335A6EAB01D}" presName="Name64" presStyleLbl="parChTrans1D3" presStyleIdx="1" presStyleCnt="4"/>
      <dgm:spPr/>
    </dgm:pt>
    <dgm:pt modelId="{C336EDAF-D478-45F5-8343-3B57AE03467C}" type="pres">
      <dgm:prSet presAssocID="{A2019930-37C8-43ED-AF06-0B1CCD3FCED4}" presName="hierRoot2" presStyleCnt="0">
        <dgm:presLayoutVars>
          <dgm:hierBranch val="init"/>
        </dgm:presLayoutVars>
      </dgm:prSet>
      <dgm:spPr/>
    </dgm:pt>
    <dgm:pt modelId="{5EC59728-004C-4602-AE5E-1594217AC933}" type="pres">
      <dgm:prSet presAssocID="{A2019930-37C8-43ED-AF06-0B1CCD3FCED4}" presName="rootComposite" presStyleCnt="0"/>
      <dgm:spPr/>
    </dgm:pt>
    <dgm:pt modelId="{FB3FDA38-A8BE-446C-9C62-0253584BE2AE}" type="pres">
      <dgm:prSet presAssocID="{A2019930-37C8-43ED-AF06-0B1CCD3FCED4}" presName="rootText" presStyleLbl="node3" presStyleIdx="1" presStyleCnt="4">
        <dgm:presLayoutVars>
          <dgm:chPref val="3"/>
        </dgm:presLayoutVars>
      </dgm:prSet>
      <dgm:spPr/>
    </dgm:pt>
    <dgm:pt modelId="{711B9083-1A0A-4F50-A71E-F1E15605FE19}" type="pres">
      <dgm:prSet presAssocID="{A2019930-37C8-43ED-AF06-0B1CCD3FCED4}" presName="rootConnector" presStyleLbl="node3" presStyleIdx="1" presStyleCnt="4"/>
      <dgm:spPr/>
    </dgm:pt>
    <dgm:pt modelId="{69AB2123-F6BA-480E-A075-6E66D46E58BC}" type="pres">
      <dgm:prSet presAssocID="{A2019930-37C8-43ED-AF06-0B1CCD3FCED4}" presName="hierChild4" presStyleCnt="0"/>
      <dgm:spPr/>
    </dgm:pt>
    <dgm:pt modelId="{DF6FB104-3370-4A57-B8AB-900B7F6E5DEE}" type="pres">
      <dgm:prSet presAssocID="{D64917F9-2295-4C88-92F4-FEB4B9272F60}" presName="Name64" presStyleLbl="parChTrans1D4" presStyleIdx="14" presStyleCnt="56"/>
      <dgm:spPr/>
    </dgm:pt>
    <dgm:pt modelId="{177EFBA3-3128-47DB-8B61-DA10C5A0A5D7}" type="pres">
      <dgm:prSet presAssocID="{7BE9C0BA-C64F-494F-A302-313AE735EA1D}" presName="hierRoot2" presStyleCnt="0">
        <dgm:presLayoutVars>
          <dgm:hierBranch val="init"/>
        </dgm:presLayoutVars>
      </dgm:prSet>
      <dgm:spPr/>
    </dgm:pt>
    <dgm:pt modelId="{29E3C62A-A092-47A3-9B34-1FE2777047C2}" type="pres">
      <dgm:prSet presAssocID="{7BE9C0BA-C64F-494F-A302-313AE735EA1D}" presName="rootComposite" presStyleCnt="0"/>
      <dgm:spPr/>
    </dgm:pt>
    <dgm:pt modelId="{32C512CC-79D6-4ECC-9F46-AF19DF33DBE3}" type="pres">
      <dgm:prSet presAssocID="{7BE9C0BA-C64F-494F-A302-313AE735EA1D}" presName="rootText" presStyleLbl="node4" presStyleIdx="14" presStyleCnt="56">
        <dgm:presLayoutVars>
          <dgm:chPref val="3"/>
        </dgm:presLayoutVars>
      </dgm:prSet>
      <dgm:spPr/>
    </dgm:pt>
    <dgm:pt modelId="{329EFDB3-CFC0-4802-88BF-8D27CA7800AA}" type="pres">
      <dgm:prSet presAssocID="{7BE9C0BA-C64F-494F-A302-313AE735EA1D}" presName="rootConnector" presStyleLbl="node4" presStyleIdx="14" presStyleCnt="56"/>
      <dgm:spPr/>
    </dgm:pt>
    <dgm:pt modelId="{098C422F-19BE-4414-AE93-ED16E97D4288}" type="pres">
      <dgm:prSet presAssocID="{7BE9C0BA-C64F-494F-A302-313AE735EA1D}" presName="hierChild4" presStyleCnt="0"/>
      <dgm:spPr/>
    </dgm:pt>
    <dgm:pt modelId="{44F325D8-93EA-4CBE-8BD0-546592EBC860}" type="pres">
      <dgm:prSet presAssocID="{B72D7712-9562-4B16-823B-17D6A77BBBFE}" presName="Name64" presStyleLbl="parChTrans1D4" presStyleIdx="15" presStyleCnt="56"/>
      <dgm:spPr/>
    </dgm:pt>
    <dgm:pt modelId="{B4F8E185-9208-458E-AE0F-21DFBAEA79B6}" type="pres">
      <dgm:prSet presAssocID="{DE90D00C-7FE2-4068-B2EE-8161B4719F0C}" presName="hierRoot2" presStyleCnt="0">
        <dgm:presLayoutVars>
          <dgm:hierBranch val="init"/>
        </dgm:presLayoutVars>
      </dgm:prSet>
      <dgm:spPr/>
    </dgm:pt>
    <dgm:pt modelId="{693E8C4D-852C-42CB-827A-1CFB7C06F34D}" type="pres">
      <dgm:prSet presAssocID="{DE90D00C-7FE2-4068-B2EE-8161B4719F0C}" presName="rootComposite" presStyleCnt="0"/>
      <dgm:spPr/>
    </dgm:pt>
    <dgm:pt modelId="{7E328707-71F0-4152-980D-8ABA55DEC681}" type="pres">
      <dgm:prSet presAssocID="{DE90D00C-7FE2-4068-B2EE-8161B4719F0C}" presName="rootText" presStyleLbl="node4" presStyleIdx="15" presStyleCnt="56">
        <dgm:presLayoutVars>
          <dgm:chPref val="3"/>
        </dgm:presLayoutVars>
      </dgm:prSet>
      <dgm:spPr/>
    </dgm:pt>
    <dgm:pt modelId="{5EFD0E52-1A51-4F82-A599-61357DC78392}" type="pres">
      <dgm:prSet presAssocID="{DE90D00C-7FE2-4068-B2EE-8161B4719F0C}" presName="rootConnector" presStyleLbl="node4" presStyleIdx="15" presStyleCnt="56"/>
      <dgm:spPr/>
    </dgm:pt>
    <dgm:pt modelId="{83049DFA-F809-4BBE-B112-E15116CAD5C9}" type="pres">
      <dgm:prSet presAssocID="{DE90D00C-7FE2-4068-B2EE-8161B4719F0C}" presName="hierChild4" presStyleCnt="0"/>
      <dgm:spPr/>
    </dgm:pt>
    <dgm:pt modelId="{EED7D7EB-3170-4E2E-AF19-C1EC7FA985C1}" type="pres">
      <dgm:prSet presAssocID="{8B433817-B195-4819-90D3-B51EB7313599}" presName="Name64" presStyleLbl="parChTrans1D4" presStyleIdx="16" presStyleCnt="56"/>
      <dgm:spPr/>
    </dgm:pt>
    <dgm:pt modelId="{3239979A-2CFF-4245-B262-41739210DD24}" type="pres">
      <dgm:prSet presAssocID="{EF416ACB-5802-447D-9EF4-0CB86166552D}" presName="hierRoot2" presStyleCnt="0">
        <dgm:presLayoutVars>
          <dgm:hierBranch val="init"/>
        </dgm:presLayoutVars>
      </dgm:prSet>
      <dgm:spPr/>
    </dgm:pt>
    <dgm:pt modelId="{7C620093-172F-482E-90E3-A1DCA5B2464E}" type="pres">
      <dgm:prSet presAssocID="{EF416ACB-5802-447D-9EF4-0CB86166552D}" presName="rootComposite" presStyleCnt="0"/>
      <dgm:spPr/>
    </dgm:pt>
    <dgm:pt modelId="{7232D65A-41EA-40E0-B7DE-36CDAF79770B}" type="pres">
      <dgm:prSet presAssocID="{EF416ACB-5802-447D-9EF4-0CB86166552D}" presName="rootText" presStyleLbl="node4" presStyleIdx="16" presStyleCnt="56">
        <dgm:presLayoutVars>
          <dgm:chPref val="3"/>
        </dgm:presLayoutVars>
      </dgm:prSet>
      <dgm:spPr/>
    </dgm:pt>
    <dgm:pt modelId="{DD4C1EEF-746B-4609-8B66-705142D82818}" type="pres">
      <dgm:prSet presAssocID="{EF416ACB-5802-447D-9EF4-0CB86166552D}" presName="rootConnector" presStyleLbl="node4" presStyleIdx="16" presStyleCnt="56"/>
      <dgm:spPr/>
    </dgm:pt>
    <dgm:pt modelId="{817340C1-DAFB-43E5-AF86-4284EE38D8C4}" type="pres">
      <dgm:prSet presAssocID="{EF416ACB-5802-447D-9EF4-0CB86166552D}" presName="hierChild4" presStyleCnt="0"/>
      <dgm:spPr/>
    </dgm:pt>
    <dgm:pt modelId="{20FE7659-6951-48D8-8821-0B5986233304}" type="pres">
      <dgm:prSet presAssocID="{EF416ACB-5802-447D-9EF4-0CB86166552D}" presName="hierChild5" presStyleCnt="0"/>
      <dgm:spPr/>
    </dgm:pt>
    <dgm:pt modelId="{2D540FCD-068D-401C-901B-3A42DC34D993}" type="pres">
      <dgm:prSet presAssocID="{295F509C-E255-4BAB-B9BA-2D3D572897DC}" presName="Name64" presStyleLbl="parChTrans1D4" presStyleIdx="17" presStyleCnt="56"/>
      <dgm:spPr/>
    </dgm:pt>
    <dgm:pt modelId="{C0B9302D-7A7D-4ECB-B8DC-50B21229E585}" type="pres">
      <dgm:prSet presAssocID="{FF1E9FE6-A70A-49FE-B361-7F0300B55176}" presName="hierRoot2" presStyleCnt="0">
        <dgm:presLayoutVars>
          <dgm:hierBranch val="init"/>
        </dgm:presLayoutVars>
      </dgm:prSet>
      <dgm:spPr/>
    </dgm:pt>
    <dgm:pt modelId="{18058C87-5B5A-431F-87C2-2651E5FDF0E6}" type="pres">
      <dgm:prSet presAssocID="{FF1E9FE6-A70A-49FE-B361-7F0300B55176}" presName="rootComposite" presStyleCnt="0"/>
      <dgm:spPr/>
    </dgm:pt>
    <dgm:pt modelId="{F6E82889-99B8-428C-A652-589F5253AC73}" type="pres">
      <dgm:prSet presAssocID="{FF1E9FE6-A70A-49FE-B361-7F0300B55176}" presName="rootText" presStyleLbl="node4" presStyleIdx="17" presStyleCnt="56">
        <dgm:presLayoutVars>
          <dgm:chPref val="3"/>
        </dgm:presLayoutVars>
      </dgm:prSet>
      <dgm:spPr/>
    </dgm:pt>
    <dgm:pt modelId="{A08A6E75-28CD-4514-8B3F-142A09F4B42D}" type="pres">
      <dgm:prSet presAssocID="{FF1E9FE6-A70A-49FE-B361-7F0300B55176}" presName="rootConnector" presStyleLbl="node4" presStyleIdx="17" presStyleCnt="56"/>
      <dgm:spPr/>
    </dgm:pt>
    <dgm:pt modelId="{3D888F84-3E52-4EB6-89E9-FE2A0B12F89B}" type="pres">
      <dgm:prSet presAssocID="{FF1E9FE6-A70A-49FE-B361-7F0300B55176}" presName="hierChild4" presStyleCnt="0"/>
      <dgm:spPr/>
    </dgm:pt>
    <dgm:pt modelId="{62CC3F76-6974-48E7-82E1-AA475F1FDCA0}" type="pres">
      <dgm:prSet presAssocID="{FF1E9FE6-A70A-49FE-B361-7F0300B55176}" presName="hierChild5" presStyleCnt="0"/>
      <dgm:spPr/>
    </dgm:pt>
    <dgm:pt modelId="{AC8CF0B0-9010-4366-A982-0F528752E4F4}" type="pres">
      <dgm:prSet presAssocID="{DE90D00C-7FE2-4068-B2EE-8161B4719F0C}" presName="hierChild5" presStyleCnt="0"/>
      <dgm:spPr/>
    </dgm:pt>
    <dgm:pt modelId="{9471C002-939D-4E77-A27E-A40A1F390502}" type="pres">
      <dgm:prSet presAssocID="{C758C632-1A35-4010-BADE-005D661600E3}" presName="Name64" presStyleLbl="parChTrans1D4" presStyleIdx="18" presStyleCnt="56"/>
      <dgm:spPr/>
    </dgm:pt>
    <dgm:pt modelId="{4269A344-53EA-45B1-B111-9029B1D20153}" type="pres">
      <dgm:prSet presAssocID="{4F14FC82-F322-493C-89EC-3123F3579DEC}" presName="hierRoot2" presStyleCnt="0">
        <dgm:presLayoutVars>
          <dgm:hierBranch val="init"/>
        </dgm:presLayoutVars>
      </dgm:prSet>
      <dgm:spPr/>
    </dgm:pt>
    <dgm:pt modelId="{B72306B2-BBBE-4E2A-8945-7527A11D49BD}" type="pres">
      <dgm:prSet presAssocID="{4F14FC82-F322-493C-89EC-3123F3579DEC}" presName="rootComposite" presStyleCnt="0"/>
      <dgm:spPr/>
    </dgm:pt>
    <dgm:pt modelId="{C520C5E1-3F19-4954-BC25-4D86CA9A9EAD}" type="pres">
      <dgm:prSet presAssocID="{4F14FC82-F322-493C-89EC-3123F3579DEC}" presName="rootText" presStyleLbl="node4" presStyleIdx="18" presStyleCnt="56">
        <dgm:presLayoutVars>
          <dgm:chPref val="3"/>
        </dgm:presLayoutVars>
      </dgm:prSet>
      <dgm:spPr/>
    </dgm:pt>
    <dgm:pt modelId="{732AE3C2-DFF1-4DF4-A85C-EF4215859C49}" type="pres">
      <dgm:prSet presAssocID="{4F14FC82-F322-493C-89EC-3123F3579DEC}" presName="rootConnector" presStyleLbl="node4" presStyleIdx="18" presStyleCnt="56"/>
      <dgm:spPr/>
    </dgm:pt>
    <dgm:pt modelId="{B0CA2D24-74B7-4E41-9E39-7A126180FEA1}" type="pres">
      <dgm:prSet presAssocID="{4F14FC82-F322-493C-89EC-3123F3579DEC}" presName="hierChild4" presStyleCnt="0"/>
      <dgm:spPr/>
    </dgm:pt>
    <dgm:pt modelId="{04D2593F-6742-418C-85DB-8CD9CE4E3515}" type="pres">
      <dgm:prSet presAssocID="{DE2F951D-8BE8-4759-B8A7-B41220D86BD8}" presName="Name64" presStyleLbl="parChTrans1D4" presStyleIdx="19" presStyleCnt="56"/>
      <dgm:spPr/>
    </dgm:pt>
    <dgm:pt modelId="{63644ADF-7084-48AD-9E7F-674E13A76288}" type="pres">
      <dgm:prSet presAssocID="{E45AA944-4697-4880-B505-531D703B5198}" presName="hierRoot2" presStyleCnt="0">
        <dgm:presLayoutVars>
          <dgm:hierBranch val="init"/>
        </dgm:presLayoutVars>
      </dgm:prSet>
      <dgm:spPr/>
    </dgm:pt>
    <dgm:pt modelId="{3987B994-95FD-44A3-A5EA-51E3A8D4970B}" type="pres">
      <dgm:prSet presAssocID="{E45AA944-4697-4880-B505-531D703B5198}" presName="rootComposite" presStyleCnt="0"/>
      <dgm:spPr/>
    </dgm:pt>
    <dgm:pt modelId="{9BCDA491-5257-4B26-9A8A-34A92185F442}" type="pres">
      <dgm:prSet presAssocID="{E45AA944-4697-4880-B505-531D703B5198}" presName="rootText" presStyleLbl="node4" presStyleIdx="19" presStyleCnt="56">
        <dgm:presLayoutVars>
          <dgm:chPref val="3"/>
        </dgm:presLayoutVars>
      </dgm:prSet>
      <dgm:spPr/>
    </dgm:pt>
    <dgm:pt modelId="{4D2E2EBF-FAFD-4653-B80C-E6DE3594E2FA}" type="pres">
      <dgm:prSet presAssocID="{E45AA944-4697-4880-B505-531D703B5198}" presName="rootConnector" presStyleLbl="node4" presStyleIdx="19" presStyleCnt="56"/>
      <dgm:spPr/>
    </dgm:pt>
    <dgm:pt modelId="{FB25CAE7-921B-43F7-8EC3-18067B90BCEC}" type="pres">
      <dgm:prSet presAssocID="{E45AA944-4697-4880-B505-531D703B5198}" presName="hierChild4" presStyleCnt="0"/>
      <dgm:spPr/>
    </dgm:pt>
    <dgm:pt modelId="{34937764-9E7E-4639-9551-7B48CA48F0A3}" type="pres">
      <dgm:prSet presAssocID="{E45AA944-4697-4880-B505-531D703B5198}" presName="hierChild5" presStyleCnt="0"/>
      <dgm:spPr/>
    </dgm:pt>
    <dgm:pt modelId="{BA16159C-E77B-4A45-ABF3-83DFC953E62F}" type="pres">
      <dgm:prSet presAssocID="{3838BED7-FA48-418A-BA5A-B1111A899505}" presName="Name64" presStyleLbl="parChTrans1D4" presStyleIdx="20" presStyleCnt="56"/>
      <dgm:spPr/>
    </dgm:pt>
    <dgm:pt modelId="{AAE60CA3-E4D8-4206-99E7-77FD4652DC00}" type="pres">
      <dgm:prSet presAssocID="{EE69BD5E-E6B5-4C3A-868C-135B853AD61D}" presName="hierRoot2" presStyleCnt="0">
        <dgm:presLayoutVars>
          <dgm:hierBranch val="init"/>
        </dgm:presLayoutVars>
      </dgm:prSet>
      <dgm:spPr/>
    </dgm:pt>
    <dgm:pt modelId="{1BAE7E57-254C-46EB-A488-46245223CE91}" type="pres">
      <dgm:prSet presAssocID="{EE69BD5E-E6B5-4C3A-868C-135B853AD61D}" presName="rootComposite" presStyleCnt="0"/>
      <dgm:spPr/>
    </dgm:pt>
    <dgm:pt modelId="{36F84C03-C0F6-4D7D-BFAC-41BEC91C8163}" type="pres">
      <dgm:prSet presAssocID="{EE69BD5E-E6B5-4C3A-868C-135B853AD61D}" presName="rootText" presStyleLbl="node4" presStyleIdx="20" presStyleCnt="56">
        <dgm:presLayoutVars>
          <dgm:chPref val="3"/>
        </dgm:presLayoutVars>
      </dgm:prSet>
      <dgm:spPr/>
    </dgm:pt>
    <dgm:pt modelId="{4810909B-1FE8-43F8-AED4-778508CBCA3B}" type="pres">
      <dgm:prSet presAssocID="{EE69BD5E-E6B5-4C3A-868C-135B853AD61D}" presName="rootConnector" presStyleLbl="node4" presStyleIdx="20" presStyleCnt="56"/>
      <dgm:spPr/>
    </dgm:pt>
    <dgm:pt modelId="{5A891B3A-2D7E-4F78-A206-C5364404CAE0}" type="pres">
      <dgm:prSet presAssocID="{EE69BD5E-E6B5-4C3A-868C-135B853AD61D}" presName="hierChild4" presStyleCnt="0"/>
      <dgm:spPr/>
    </dgm:pt>
    <dgm:pt modelId="{9A0D52AC-4745-411A-BAE6-336E0624E4E0}" type="pres">
      <dgm:prSet presAssocID="{EE69BD5E-E6B5-4C3A-868C-135B853AD61D}" presName="hierChild5" presStyleCnt="0"/>
      <dgm:spPr/>
    </dgm:pt>
    <dgm:pt modelId="{64CAB2B8-CE95-4AE8-8067-73E0C10140EE}" type="pres">
      <dgm:prSet presAssocID="{4F14FC82-F322-493C-89EC-3123F3579DEC}" presName="hierChild5" presStyleCnt="0"/>
      <dgm:spPr/>
    </dgm:pt>
    <dgm:pt modelId="{B9E46675-2FEF-4428-A7E0-CD395C2605F5}" type="pres">
      <dgm:prSet presAssocID="{7BE9C0BA-C64F-494F-A302-313AE735EA1D}" presName="hierChild5" presStyleCnt="0"/>
      <dgm:spPr/>
    </dgm:pt>
    <dgm:pt modelId="{F7A125D0-B67C-4E20-9DBD-A207061E5A26}" type="pres">
      <dgm:prSet presAssocID="{6552CC97-2402-401C-AE3A-25DCB33BFC88}" presName="Name64" presStyleLbl="parChTrans1D4" presStyleIdx="21" presStyleCnt="56"/>
      <dgm:spPr/>
    </dgm:pt>
    <dgm:pt modelId="{3E85B6A8-A538-43E9-A098-0B27437CCEDC}" type="pres">
      <dgm:prSet presAssocID="{CE5B70A8-C7C2-4580-92F5-960683744E9D}" presName="hierRoot2" presStyleCnt="0">
        <dgm:presLayoutVars>
          <dgm:hierBranch val="init"/>
        </dgm:presLayoutVars>
      </dgm:prSet>
      <dgm:spPr/>
    </dgm:pt>
    <dgm:pt modelId="{B1F91B21-18F3-42A6-830F-236975F0662A}" type="pres">
      <dgm:prSet presAssocID="{CE5B70A8-C7C2-4580-92F5-960683744E9D}" presName="rootComposite" presStyleCnt="0"/>
      <dgm:spPr/>
    </dgm:pt>
    <dgm:pt modelId="{E66D1D3C-4ADB-42CB-BE9C-C5C4C2C64C3E}" type="pres">
      <dgm:prSet presAssocID="{CE5B70A8-C7C2-4580-92F5-960683744E9D}" presName="rootText" presStyleLbl="node4" presStyleIdx="21" presStyleCnt="56">
        <dgm:presLayoutVars>
          <dgm:chPref val="3"/>
        </dgm:presLayoutVars>
      </dgm:prSet>
      <dgm:spPr/>
    </dgm:pt>
    <dgm:pt modelId="{86ADA2CA-7A64-4D47-988A-DD6C6EFDBED6}" type="pres">
      <dgm:prSet presAssocID="{CE5B70A8-C7C2-4580-92F5-960683744E9D}" presName="rootConnector" presStyleLbl="node4" presStyleIdx="21" presStyleCnt="56"/>
      <dgm:spPr/>
    </dgm:pt>
    <dgm:pt modelId="{50EA6F36-F792-4DE7-92BA-FE9B2F40ECD6}" type="pres">
      <dgm:prSet presAssocID="{CE5B70A8-C7C2-4580-92F5-960683744E9D}" presName="hierChild4" presStyleCnt="0"/>
      <dgm:spPr/>
    </dgm:pt>
    <dgm:pt modelId="{DA4FC684-F8AA-4806-AABD-C75761B023BA}" type="pres">
      <dgm:prSet presAssocID="{5DF278CB-25F5-4FAC-8115-EE8ACDF06FB6}" presName="Name64" presStyleLbl="parChTrans1D4" presStyleIdx="22" presStyleCnt="56"/>
      <dgm:spPr/>
    </dgm:pt>
    <dgm:pt modelId="{99144D80-5A8A-4BB3-99CD-8DBF3F1C3784}" type="pres">
      <dgm:prSet presAssocID="{A53581CD-F5E5-429A-B85A-E4E5820B751E}" presName="hierRoot2" presStyleCnt="0">
        <dgm:presLayoutVars>
          <dgm:hierBranch val="init"/>
        </dgm:presLayoutVars>
      </dgm:prSet>
      <dgm:spPr/>
    </dgm:pt>
    <dgm:pt modelId="{65DDFE49-08A6-482C-B585-79A41C25287F}" type="pres">
      <dgm:prSet presAssocID="{A53581CD-F5E5-429A-B85A-E4E5820B751E}" presName="rootComposite" presStyleCnt="0"/>
      <dgm:spPr/>
    </dgm:pt>
    <dgm:pt modelId="{7B3DA8D1-AF3F-4E68-B093-1E8CC05C1033}" type="pres">
      <dgm:prSet presAssocID="{A53581CD-F5E5-429A-B85A-E4E5820B751E}" presName="rootText" presStyleLbl="node4" presStyleIdx="22" presStyleCnt="56">
        <dgm:presLayoutVars>
          <dgm:chPref val="3"/>
        </dgm:presLayoutVars>
      </dgm:prSet>
      <dgm:spPr/>
    </dgm:pt>
    <dgm:pt modelId="{B8CC0F4E-6431-4DFB-AC86-9CEBF991BE1E}" type="pres">
      <dgm:prSet presAssocID="{A53581CD-F5E5-429A-B85A-E4E5820B751E}" presName="rootConnector" presStyleLbl="node4" presStyleIdx="22" presStyleCnt="56"/>
      <dgm:spPr/>
    </dgm:pt>
    <dgm:pt modelId="{1AF9EB40-A6EC-48B0-9319-F20963126154}" type="pres">
      <dgm:prSet presAssocID="{A53581CD-F5E5-429A-B85A-E4E5820B751E}" presName="hierChild4" presStyleCnt="0"/>
      <dgm:spPr/>
    </dgm:pt>
    <dgm:pt modelId="{93ACCD31-6613-4E7D-AFE9-084B88239BEF}" type="pres">
      <dgm:prSet presAssocID="{E720BC20-BDB9-43E0-AE84-AE9475C166D8}" presName="Name64" presStyleLbl="parChTrans1D4" presStyleIdx="23" presStyleCnt="56"/>
      <dgm:spPr/>
    </dgm:pt>
    <dgm:pt modelId="{F3164164-5D25-4D94-9360-1BA93119BBDB}" type="pres">
      <dgm:prSet presAssocID="{24EB6199-ADD5-4265-B175-07AAF474C6B6}" presName="hierRoot2" presStyleCnt="0">
        <dgm:presLayoutVars>
          <dgm:hierBranch val="init"/>
        </dgm:presLayoutVars>
      </dgm:prSet>
      <dgm:spPr/>
    </dgm:pt>
    <dgm:pt modelId="{B375E944-5DB6-45CC-890F-67B9F1BE9A86}" type="pres">
      <dgm:prSet presAssocID="{24EB6199-ADD5-4265-B175-07AAF474C6B6}" presName="rootComposite" presStyleCnt="0"/>
      <dgm:spPr/>
    </dgm:pt>
    <dgm:pt modelId="{678B2840-6DAA-4482-A488-0B20ED15DE9A}" type="pres">
      <dgm:prSet presAssocID="{24EB6199-ADD5-4265-B175-07AAF474C6B6}" presName="rootText" presStyleLbl="node4" presStyleIdx="23" presStyleCnt="56">
        <dgm:presLayoutVars>
          <dgm:chPref val="3"/>
        </dgm:presLayoutVars>
      </dgm:prSet>
      <dgm:spPr/>
    </dgm:pt>
    <dgm:pt modelId="{1231B620-1218-4A69-8A2D-8FE24EC6F935}" type="pres">
      <dgm:prSet presAssocID="{24EB6199-ADD5-4265-B175-07AAF474C6B6}" presName="rootConnector" presStyleLbl="node4" presStyleIdx="23" presStyleCnt="56"/>
      <dgm:spPr/>
    </dgm:pt>
    <dgm:pt modelId="{7B592C80-B0F5-4E5D-8396-B575B91DE4FE}" type="pres">
      <dgm:prSet presAssocID="{24EB6199-ADD5-4265-B175-07AAF474C6B6}" presName="hierChild4" presStyleCnt="0"/>
      <dgm:spPr/>
    </dgm:pt>
    <dgm:pt modelId="{2841B89C-074D-4201-AC29-A36FCAB64615}" type="pres">
      <dgm:prSet presAssocID="{24EB6199-ADD5-4265-B175-07AAF474C6B6}" presName="hierChild5" presStyleCnt="0"/>
      <dgm:spPr/>
    </dgm:pt>
    <dgm:pt modelId="{950842CE-A020-44A9-B305-3B483C13AC04}" type="pres">
      <dgm:prSet presAssocID="{C2E45331-C435-49BD-901C-5299C5EA01CB}" presName="Name64" presStyleLbl="parChTrans1D4" presStyleIdx="24" presStyleCnt="56"/>
      <dgm:spPr/>
    </dgm:pt>
    <dgm:pt modelId="{C714EB52-697D-4F3E-94AE-2B35FF140AC7}" type="pres">
      <dgm:prSet presAssocID="{75186E8E-855B-474D-9644-E4B3EE0AB5A4}" presName="hierRoot2" presStyleCnt="0">
        <dgm:presLayoutVars>
          <dgm:hierBranch val="init"/>
        </dgm:presLayoutVars>
      </dgm:prSet>
      <dgm:spPr/>
    </dgm:pt>
    <dgm:pt modelId="{20B7736B-DD19-4C12-AE2F-620286205FCD}" type="pres">
      <dgm:prSet presAssocID="{75186E8E-855B-474D-9644-E4B3EE0AB5A4}" presName="rootComposite" presStyleCnt="0"/>
      <dgm:spPr/>
    </dgm:pt>
    <dgm:pt modelId="{DD62F2AE-701A-4DE6-A3C4-8759A06A3109}" type="pres">
      <dgm:prSet presAssocID="{75186E8E-855B-474D-9644-E4B3EE0AB5A4}" presName="rootText" presStyleLbl="node4" presStyleIdx="24" presStyleCnt="56">
        <dgm:presLayoutVars>
          <dgm:chPref val="3"/>
        </dgm:presLayoutVars>
      </dgm:prSet>
      <dgm:spPr/>
    </dgm:pt>
    <dgm:pt modelId="{08FE0EAE-94B0-4B5C-BB71-0373C5767974}" type="pres">
      <dgm:prSet presAssocID="{75186E8E-855B-474D-9644-E4B3EE0AB5A4}" presName="rootConnector" presStyleLbl="node4" presStyleIdx="24" presStyleCnt="56"/>
      <dgm:spPr/>
    </dgm:pt>
    <dgm:pt modelId="{63B9E003-1BD2-4A6D-B26F-4F216B412CBE}" type="pres">
      <dgm:prSet presAssocID="{75186E8E-855B-474D-9644-E4B3EE0AB5A4}" presName="hierChild4" presStyleCnt="0"/>
      <dgm:spPr/>
    </dgm:pt>
    <dgm:pt modelId="{1CA0954E-1926-4734-8BD0-52FD3F2954F6}" type="pres">
      <dgm:prSet presAssocID="{75186E8E-855B-474D-9644-E4B3EE0AB5A4}" presName="hierChild5" presStyleCnt="0"/>
      <dgm:spPr/>
    </dgm:pt>
    <dgm:pt modelId="{BDC286B2-A543-404D-AC84-B04503B7C8F8}" type="pres">
      <dgm:prSet presAssocID="{A53581CD-F5E5-429A-B85A-E4E5820B751E}" presName="hierChild5" presStyleCnt="0"/>
      <dgm:spPr/>
    </dgm:pt>
    <dgm:pt modelId="{91B5FD6A-A815-4145-B396-22C2B63E813D}" type="pres">
      <dgm:prSet presAssocID="{976F282B-C253-4EF7-BD8D-464F4CEEE7F2}" presName="Name64" presStyleLbl="parChTrans1D4" presStyleIdx="25" presStyleCnt="56"/>
      <dgm:spPr/>
    </dgm:pt>
    <dgm:pt modelId="{259E07E1-4882-4EC4-9A77-1DE1A29EE8A6}" type="pres">
      <dgm:prSet presAssocID="{D38D4924-92E5-4873-A891-D15CCFFF6044}" presName="hierRoot2" presStyleCnt="0">
        <dgm:presLayoutVars>
          <dgm:hierBranch val="init"/>
        </dgm:presLayoutVars>
      </dgm:prSet>
      <dgm:spPr/>
    </dgm:pt>
    <dgm:pt modelId="{D4F1C8E1-2375-4411-A354-7487C54109E0}" type="pres">
      <dgm:prSet presAssocID="{D38D4924-92E5-4873-A891-D15CCFFF6044}" presName="rootComposite" presStyleCnt="0"/>
      <dgm:spPr/>
    </dgm:pt>
    <dgm:pt modelId="{2096A5FA-EA13-47B2-B1F6-0FEA3A5969EF}" type="pres">
      <dgm:prSet presAssocID="{D38D4924-92E5-4873-A891-D15CCFFF6044}" presName="rootText" presStyleLbl="node4" presStyleIdx="25" presStyleCnt="56">
        <dgm:presLayoutVars>
          <dgm:chPref val="3"/>
        </dgm:presLayoutVars>
      </dgm:prSet>
      <dgm:spPr/>
    </dgm:pt>
    <dgm:pt modelId="{100221F3-1155-45E6-8B83-F0871BE53DE1}" type="pres">
      <dgm:prSet presAssocID="{D38D4924-92E5-4873-A891-D15CCFFF6044}" presName="rootConnector" presStyleLbl="node4" presStyleIdx="25" presStyleCnt="56"/>
      <dgm:spPr/>
    </dgm:pt>
    <dgm:pt modelId="{E734C384-1AAF-45DD-8868-790B4A510B5D}" type="pres">
      <dgm:prSet presAssocID="{D38D4924-92E5-4873-A891-D15CCFFF6044}" presName="hierChild4" presStyleCnt="0"/>
      <dgm:spPr/>
    </dgm:pt>
    <dgm:pt modelId="{0863F4E6-A820-4ECF-A66A-800402CECA46}" type="pres">
      <dgm:prSet presAssocID="{D68883AB-5108-4B01-908F-3939D61C259E}" presName="Name64" presStyleLbl="parChTrans1D4" presStyleIdx="26" presStyleCnt="56"/>
      <dgm:spPr/>
    </dgm:pt>
    <dgm:pt modelId="{A9BABD9F-8CC4-47E8-9CC5-E2C2EF64A9D2}" type="pres">
      <dgm:prSet presAssocID="{7A335F00-5E41-4B4D-9F9C-DAB1548BD4A4}" presName="hierRoot2" presStyleCnt="0">
        <dgm:presLayoutVars>
          <dgm:hierBranch val="init"/>
        </dgm:presLayoutVars>
      </dgm:prSet>
      <dgm:spPr/>
    </dgm:pt>
    <dgm:pt modelId="{FA73CE5D-1A62-4054-AA56-C0DC37DCCC59}" type="pres">
      <dgm:prSet presAssocID="{7A335F00-5E41-4B4D-9F9C-DAB1548BD4A4}" presName="rootComposite" presStyleCnt="0"/>
      <dgm:spPr/>
    </dgm:pt>
    <dgm:pt modelId="{BE4D9CA3-A81D-4F21-A9B8-DDD9686F89AD}" type="pres">
      <dgm:prSet presAssocID="{7A335F00-5E41-4B4D-9F9C-DAB1548BD4A4}" presName="rootText" presStyleLbl="node4" presStyleIdx="26" presStyleCnt="56">
        <dgm:presLayoutVars>
          <dgm:chPref val="3"/>
        </dgm:presLayoutVars>
      </dgm:prSet>
      <dgm:spPr/>
    </dgm:pt>
    <dgm:pt modelId="{E162518C-7EF0-4748-9406-CD4B5318351D}" type="pres">
      <dgm:prSet presAssocID="{7A335F00-5E41-4B4D-9F9C-DAB1548BD4A4}" presName="rootConnector" presStyleLbl="node4" presStyleIdx="26" presStyleCnt="56"/>
      <dgm:spPr/>
    </dgm:pt>
    <dgm:pt modelId="{D1077DC9-6A2D-453D-BB42-505A32FBD161}" type="pres">
      <dgm:prSet presAssocID="{7A335F00-5E41-4B4D-9F9C-DAB1548BD4A4}" presName="hierChild4" presStyleCnt="0"/>
      <dgm:spPr/>
    </dgm:pt>
    <dgm:pt modelId="{429D0D7F-41D9-4FEA-A48E-A7AF9D759C47}" type="pres">
      <dgm:prSet presAssocID="{7A335F00-5E41-4B4D-9F9C-DAB1548BD4A4}" presName="hierChild5" presStyleCnt="0"/>
      <dgm:spPr/>
    </dgm:pt>
    <dgm:pt modelId="{AC43FFA6-E643-4ABA-83E7-F4086E103E06}" type="pres">
      <dgm:prSet presAssocID="{AAEBBFA7-6739-4F9D-97E9-23385772D428}" presName="Name64" presStyleLbl="parChTrans1D4" presStyleIdx="27" presStyleCnt="56"/>
      <dgm:spPr/>
    </dgm:pt>
    <dgm:pt modelId="{A10A36DB-6103-4908-938A-408BBB18DED0}" type="pres">
      <dgm:prSet presAssocID="{A89CD199-9387-45B9-B8CA-0477D1193AB9}" presName="hierRoot2" presStyleCnt="0">
        <dgm:presLayoutVars>
          <dgm:hierBranch val="init"/>
        </dgm:presLayoutVars>
      </dgm:prSet>
      <dgm:spPr/>
    </dgm:pt>
    <dgm:pt modelId="{E34B06FF-0025-4135-BF08-D94B9B2E04DC}" type="pres">
      <dgm:prSet presAssocID="{A89CD199-9387-45B9-B8CA-0477D1193AB9}" presName="rootComposite" presStyleCnt="0"/>
      <dgm:spPr/>
    </dgm:pt>
    <dgm:pt modelId="{E34E6C86-0753-423B-91BD-03E309FD9E54}" type="pres">
      <dgm:prSet presAssocID="{A89CD199-9387-45B9-B8CA-0477D1193AB9}" presName="rootText" presStyleLbl="node4" presStyleIdx="27" presStyleCnt="56">
        <dgm:presLayoutVars>
          <dgm:chPref val="3"/>
        </dgm:presLayoutVars>
      </dgm:prSet>
      <dgm:spPr/>
    </dgm:pt>
    <dgm:pt modelId="{F59960A6-4FF4-4A6A-A5A8-D7653A8C2DE4}" type="pres">
      <dgm:prSet presAssocID="{A89CD199-9387-45B9-B8CA-0477D1193AB9}" presName="rootConnector" presStyleLbl="node4" presStyleIdx="27" presStyleCnt="56"/>
      <dgm:spPr/>
    </dgm:pt>
    <dgm:pt modelId="{3039D9BD-74D6-4C3C-AF08-3F468369B917}" type="pres">
      <dgm:prSet presAssocID="{A89CD199-9387-45B9-B8CA-0477D1193AB9}" presName="hierChild4" presStyleCnt="0"/>
      <dgm:spPr/>
    </dgm:pt>
    <dgm:pt modelId="{47C33836-F41B-44C1-89EC-D592B7214917}" type="pres">
      <dgm:prSet presAssocID="{A89CD199-9387-45B9-B8CA-0477D1193AB9}" presName="hierChild5" presStyleCnt="0"/>
      <dgm:spPr/>
    </dgm:pt>
    <dgm:pt modelId="{08DC4B15-DAB8-478C-9F22-70D123036094}" type="pres">
      <dgm:prSet presAssocID="{D38D4924-92E5-4873-A891-D15CCFFF6044}" presName="hierChild5" presStyleCnt="0"/>
      <dgm:spPr/>
    </dgm:pt>
    <dgm:pt modelId="{6CA01E5A-1828-4FC5-ACC8-CD173A4F7706}" type="pres">
      <dgm:prSet presAssocID="{CE5B70A8-C7C2-4580-92F5-960683744E9D}" presName="hierChild5" presStyleCnt="0"/>
      <dgm:spPr/>
    </dgm:pt>
    <dgm:pt modelId="{FD48C3C2-9BC7-4394-B3D1-CA6C1B055F68}" type="pres">
      <dgm:prSet presAssocID="{A2019930-37C8-43ED-AF06-0B1CCD3FCED4}" presName="hierChild5" presStyleCnt="0"/>
      <dgm:spPr/>
    </dgm:pt>
    <dgm:pt modelId="{C4F53C0A-851A-4685-B140-0BEC6C18E45C}" type="pres">
      <dgm:prSet presAssocID="{F7ECFD9F-CC62-495F-B8BB-7C884B95D108}" presName="hierChild5" presStyleCnt="0"/>
      <dgm:spPr/>
    </dgm:pt>
    <dgm:pt modelId="{5B29FEA4-6510-4B05-B54C-49A536151961}" type="pres">
      <dgm:prSet presAssocID="{43DEE67E-F75D-4D70-9029-DE0ED1F4DDD5}" presName="Name64" presStyleLbl="parChTrans1D2" presStyleIdx="1" presStyleCnt="2"/>
      <dgm:spPr/>
    </dgm:pt>
    <dgm:pt modelId="{ED146F82-E1DE-4549-913D-A1C77980022A}" type="pres">
      <dgm:prSet presAssocID="{4E27BF23-C268-4A04-B5E9-F97EC3152815}" presName="hierRoot2" presStyleCnt="0">
        <dgm:presLayoutVars>
          <dgm:hierBranch val="init"/>
        </dgm:presLayoutVars>
      </dgm:prSet>
      <dgm:spPr/>
    </dgm:pt>
    <dgm:pt modelId="{39AAB42E-0A29-4EB9-AA3E-25376DDE45AB}" type="pres">
      <dgm:prSet presAssocID="{4E27BF23-C268-4A04-B5E9-F97EC3152815}" presName="rootComposite" presStyleCnt="0"/>
      <dgm:spPr/>
    </dgm:pt>
    <dgm:pt modelId="{AF30791C-3A85-442A-9CCE-2E9C39576606}" type="pres">
      <dgm:prSet presAssocID="{4E27BF23-C268-4A04-B5E9-F97EC3152815}" presName="rootText" presStyleLbl="node2" presStyleIdx="1" presStyleCnt="2">
        <dgm:presLayoutVars>
          <dgm:chPref val="3"/>
        </dgm:presLayoutVars>
      </dgm:prSet>
      <dgm:spPr/>
    </dgm:pt>
    <dgm:pt modelId="{B9569A83-50C6-4644-8093-1BD238C9BB7B}" type="pres">
      <dgm:prSet presAssocID="{4E27BF23-C268-4A04-B5E9-F97EC3152815}" presName="rootConnector" presStyleLbl="node2" presStyleIdx="1" presStyleCnt="2"/>
      <dgm:spPr/>
    </dgm:pt>
    <dgm:pt modelId="{16324271-13D2-4747-91F9-EE0B36275F50}" type="pres">
      <dgm:prSet presAssocID="{4E27BF23-C268-4A04-B5E9-F97EC3152815}" presName="hierChild4" presStyleCnt="0"/>
      <dgm:spPr/>
    </dgm:pt>
    <dgm:pt modelId="{A885B87C-963B-4548-9BEA-68159053D1CA}" type="pres">
      <dgm:prSet presAssocID="{DAB3109B-DAE1-410C-A61C-25EB6EA55068}" presName="Name64" presStyleLbl="parChTrans1D3" presStyleIdx="2" presStyleCnt="4"/>
      <dgm:spPr/>
    </dgm:pt>
    <dgm:pt modelId="{114D31BE-7580-4567-B8A4-1A8A0DE79EE5}" type="pres">
      <dgm:prSet presAssocID="{17AFB8D0-F930-411E-A3F8-EEB0BF42A10C}" presName="hierRoot2" presStyleCnt="0">
        <dgm:presLayoutVars>
          <dgm:hierBranch val="init"/>
        </dgm:presLayoutVars>
      </dgm:prSet>
      <dgm:spPr/>
    </dgm:pt>
    <dgm:pt modelId="{A5979D91-0AE9-40F6-9013-0AE136FCB13F}" type="pres">
      <dgm:prSet presAssocID="{17AFB8D0-F930-411E-A3F8-EEB0BF42A10C}" presName="rootComposite" presStyleCnt="0"/>
      <dgm:spPr/>
    </dgm:pt>
    <dgm:pt modelId="{E05E5D48-17F8-4F56-820D-69326B38232D}" type="pres">
      <dgm:prSet presAssocID="{17AFB8D0-F930-411E-A3F8-EEB0BF42A10C}" presName="rootText" presStyleLbl="node3" presStyleIdx="2" presStyleCnt="4">
        <dgm:presLayoutVars>
          <dgm:chPref val="3"/>
        </dgm:presLayoutVars>
      </dgm:prSet>
      <dgm:spPr/>
    </dgm:pt>
    <dgm:pt modelId="{B6C49AD6-4572-49B9-9FCB-0D0D437ED409}" type="pres">
      <dgm:prSet presAssocID="{17AFB8D0-F930-411E-A3F8-EEB0BF42A10C}" presName="rootConnector" presStyleLbl="node3" presStyleIdx="2" presStyleCnt="4"/>
      <dgm:spPr/>
    </dgm:pt>
    <dgm:pt modelId="{78B4FA27-7AB9-46BB-9123-D97414E17C1D}" type="pres">
      <dgm:prSet presAssocID="{17AFB8D0-F930-411E-A3F8-EEB0BF42A10C}" presName="hierChild4" presStyleCnt="0"/>
      <dgm:spPr/>
    </dgm:pt>
    <dgm:pt modelId="{4994FD28-B7AC-4927-B24D-0BC19C7084D4}" type="pres">
      <dgm:prSet presAssocID="{FA9EBDEC-C45A-40C4-AAC7-0235565D5292}" presName="Name64" presStyleLbl="parChTrans1D4" presStyleIdx="28" presStyleCnt="56"/>
      <dgm:spPr/>
    </dgm:pt>
    <dgm:pt modelId="{8A024543-6DA4-4BA8-BA45-2A858F3DF6AF}" type="pres">
      <dgm:prSet presAssocID="{5081B161-EB9D-46A7-8854-6054BD40C588}" presName="hierRoot2" presStyleCnt="0">
        <dgm:presLayoutVars>
          <dgm:hierBranch val="init"/>
        </dgm:presLayoutVars>
      </dgm:prSet>
      <dgm:spPr/>
    </dgm:pt>
    <dgm:pt modelId="{AC63DE74-59CC-4FC7-87FA-DE35D10A7621}" type="pres">
      <dgm:prSet presAssocID="{5081B161-EB9D-46A7-8854-6054BD40C588}" presName="rootComposite" presStyleCnt="0"/>
      <dgm:spPr/>
    </dgm:pt>
    <dgm:pt modelId="{1FF2E7E4-496C-40B1-96C6-614C62311439}" type="pres">
      <dgm:prSet presAssocID="{5081B161-EB9D-46A7-8854-6054BD40C588}" presName="rootText" presStyleLbl="node4" presStyleIdx="28" presStyleCnt="56">
        <dgm:presLayoutVars>
          <dgm:chPref val="3"/>
        </dgm:presLayoutVars>
      </dgm:prSet>
      <dgm:spPr/>
    </dgm:pt>
    <dgm:pt modelId="{6BE167DF-84FE-48B0-BACA-6F318FE4062C}" type="pres">
      <dgm:prSet presAssocID="{5081B161-EB9D-46A7-8854-6054BD40C588}" presName="rootConnector" presStyleLbl="node4" presStyleIdx="28" presStyleCnt="56"/>
      <dgm:spPr/>
    </dgm:pt>
    <dgm:pt modelId="{AFE549BA-1084-4EDA-8A3C-0581708BB527}" type="pres">
      <dgm:prSet presAssocID="{5081B161-EB9D-46A7-8854-6054BD40C588}" presName="hierChild4" presStyleCnt="0"/>
      <dgm:spPr/>
    </dgm:pt>
    <dgm:pt modelId="{69A799C0-1873-48F0-BBC2-DB5F57D7310B}" type="pres">
      <dgm:prSet presAssocID="{65A30FDA-21A5-4F35-94D7-5E738474243D}" presName="Name64" presStyleLbl="parChTrans1D4" presStyleIdx="29" presStyleCnt="56"/>
      <dgm:spPr/>
    </dgm:pt>
    <dgm:pt modelId="{7E067714-2083-43CB-9481-A42C0FE7E96F}" type="pres">
      <dgm:prSet presAssocID="{2F8B4316-1097-4ABB-A114-3B77A9A64C16}" presName="hierRoot2" presStyleCnt="0">
        <dgm:presLayoutVars>
          <dgm:hierBranch val="init"/>
        </dgm:presLayoutVars>
      </dgm:prSet>
      <dgm:spPr/>
    </dgm:pt>
    <dgm:pt modelId="{AF643571-B9C7-4253-9735-0A6502F5D4A1}" type="pres">
      <dgm:prSet presAssocID="{2F8B4316-1097-4ABB-A114-3B77A9A64C16}" presName="rootComposite" presStyleCnt="0"/>
      <dgm:spPr/>
    </dgm:pt>
    <dgm:pt modelId="{8E20A264-5FC2-4EEC-9B79-6C476E5BFCE1}" type="pres">
      <dgm:prSet presAssocID="{2F8B4316-1097-4ABB-A114-3B77A9A64C16}" presName="rootText" presStyleLbl="node4" presStyleIdx="29" presStyleCnt="56">
        <dgm:presLayoutVars>
          <dgm:chPref val="3"/>
        </dgm:presLayoutVars>
      </dgm:prSet>
      <dgm:spPr/>
    </dgm:pt>
    <dgm:pt modelId="{6CDBE73E-9142-4DDC-9BE6-798AD1DB3DCB}" type="pres">
      <dgm:prSet presAssocID="{2F8B4316-1097-4ABB-A114-3B77A9A64C16}" presName="rootConnector" presStyleLbl="node4" presStyleIdx="29" presStyleCnt="56"/>
      <dgm:spPr/>
    </dgm:pt>
    <dgm:pt modelId="{1EC243E1-6B86-4028-9A2E-44221E15D88B}" type="pres">
      <dgm:prSet presAssocID="{2F8B4316-1097-4ABB-A114-3B77A9A64C16}" presName="hierChild4" presStyleCnt="0"/>
      <dgm:spPr/>
    </dgm:pt>
    <dgm:pt modelId="{69911B4F-C854-4AFD-AAFB-A991095C9056}" type="pres">
      <dgm:prSet presAssocID="{772852B7-9D9B-463E-AEA6-BBB2AFEC7074}" presName="Name64" presStyleLbl="parChTrans1D4" presStyleIdx="30" presStyleCnt="56"/>
      <dgm:spPr/>
    </dgm:pt>
    <dgm:pt modelId="{ED72F97F-0753-405B-9D4E-46F7326E598A}" type="pres">
      <dgm:prSet presAssocID="{E8655FF3-0346-4E45-A3E7-7E4A33F54C0D}" presName="hierRoot2" presStyleCnt="0">
        <dgm:presLayoutVars>
          <dgm:hierBranch val="init"/>
        </dgm:presLayoutVars>
      </dgm:prSet>
      <dgm:spPr/>
    </dgm:pt>
    <dgm:pt modelId="{82033D27-3D89-4BD1-BE44-790C8634628A}" type="pres">
      <dgm:prSet presAssocID="{E8655FF3-0346-4E45-A3E7-7E4A33F54C0D}" presName="rootComposite" presStyleCnt="0"/>
      <dgm:spPr/>
    </dgm:pt>
    <dgm:pt modelId="{9DF410DA-6A40-4735-A9AB-10381D237608}" type="pres">
      <dgm:prSet presAssocID="{E8655FF3-0346-4E45-A3E7-7E4A33F54C0D}" presName="rootText" presStyleLbl="node4" presStyleIdx="30" presStyleCnt="56">
        <dgm:presLayoutVars>
          <dgm:chPref val="3"/>
        </dgm:presLayoutVars>
      </dgm:prSet>
      <dgm:spPr/>
    </dgm:pt>
    <dgm:pt modelId="{53910952-ABE6-415F-BCA5-2CA58D698F48}" type="pres">
      <dgm:prSet presAssocID="{E8655FF3-0346-4E45-A3E7-7E4A33F54C0D}" presName="rootConnector" presStyleLbl="node4" presStyleIdx="30" presStyleCnt="56"/>
      <dgm:spPr/>
    </dgm:pt>
    <dgm:pt modelId="{C5B6582D-D63F-4415-89EE-EF8AE82246C0}" type="pres">
      <dgm:prSet presAssocID="{E8655FF3-0346-4E45-A3E7-7E4A33F54C0D}" presName="hierChild4" presStyleCnt="0"/>
      <dgm:spPr/>
    </dgm:pt>
    <dgm:pt modelId="{6EA9ECE7-05A4-48D3-9E25-AD2AD07F4003}" type="pres">
      <dgm:prSet presAssocID="{E8655FF3-0346-4E45-A3E7-7E4A33F54C0D}" presName="hierChild5" presStyleCnt="0"/>
      <dgm:spPr/>
    </dgm:pt>
    <dgm:pt modelId="{A27ACBFE-3F87-4206-A24A-27D650DC6FE6}" type="pres">
      <dgm:prSet presAssocID="{65B00BC2-200C-4F86-B1E9-5629F2B3EA18}" presName="Name64" presStyleLbl="parChTrans1D4" presStyleIdx="31" presStyleCnt="56"/>
      <dgm:spPr/>
    </dgm:pt>
    <dgm:pt modelId="{A8BC24A4-A1E1-4AD8-93FD-C2653147300C}" type="pres">
      <dgm:prSet presAssocID="{99D1D01C-C615-4C56-A452-D96EA7892C32}" presName="hierRoot2" presStyleCnt="0">
        <dgm:presLayoutVars>
          <dgm:hierBranch val="init"/>
        </dgm:presLayoutVars>
      </dgm:prSet>
      <dgm:spPr/>
    </dgm:pt>
    <dgm:pt modelId="{CA98B8EF-417F-407B-8EBB-7A51A89ABCD1}" type="pres">
      <dgm:prSet presAssocID="{99D1D01C-C615-4C56-A452-D96EA7892C32}" presName="rootComposite" presStyleCnt="0"/>
      <dgm:spPr/>
    </dgm:pt>
    <dgm:pt modelId="{82033AFD-290B-4536-8AEE-0CCEF98759FB}" type="pres">
      <dgm:prSet presAssocID="{99D1D01C-C615-4C56-A452-D96EA7892C32}" presName="rootText" presStyleLbl="node4" presStyleIdx="31" presStyleCnt="56">
        <dgm:presLayoutVars>
          <dgm:chPref val="3"/>
        </dgm:presLayoutVars>
      </dgm:prSet>
      <dgm:spPr/>
    </dgm:pt>
    <dgm:pt modelId="{5804D87F-15D4-4AFE-A6B0-8DEDEA205037}" type="pres">
      <dgm:prSet presAssocID="{99D1D01C-C615-4C56-A452-D96EA7892C32}" presName="rootConnector" presStyleLbl="node4" presStyleIdx="31" presStyleCnt="56"/>
      <dgm:spPr/>
    </dgm:pt>
    <dgm:pt modelId="{D6186E57-5A4A-408D-AE9B-3FB44CC50720}" type="pres">
      <dgm:prSet presAssocID="{99D1D01C-C615-4C56-A452-D96EA7892C32}" presName="hierChild4" presStyleCnt="0"/>
      <dgm:spPr/>
    </dgm:pt>
    <dgm:pt modelId="{17582F42-9D3A-45AD-829F-3941C757024D}" type="pres">
      <dgm:prSet presAssocID="{99D1D01C-C615-4C56-A452-D96EA7892C32}" presName="hierChild5" presStyleCnt="0"/>
      <dgm:spPr/>
    </dgm:pt>
    <dgm:pt modelId="{9F6935FF-9D5B-43F0-A367-8DAC7A435EA2}" type="pres">
      <dgm:prSet presAssocID="{2F8B4316-1097-4ABB-A114-3B77A9A64C16}" presName="hierChild5" presStyleCnt="0"/>
      <dgm:spPr/>
    </dgm:pt>
    <dgm:pt modelId="{C086A2D7-2E66-48B6-93C3-AF2DFD7EAE2C}" type="pres">
      <dgm:prSet presAssocID="{5FB1C6B7-1A04-46AC-84D5-F8BF88A7F7F8}" presName="Name64" presStyleLbl="parChTrans1D4" presStyleIdx="32" presStyleCnt="56"/>
      <dgm:spPr/>
    </dgm:pt>
    <dgm:pt modelId="{17E6ADC5-3099-4126-AF52-17BA804A8574}" type="pres">
      <dgm:prSet presAssocID="{BE961130-98D9-406D-8BD6-4C744691AF64}" presName="hierRoot2" presStyleCnt="0">
        <dgm:presLayoutVars>
          <dgm:hierBranch val="init"/>
        </dgm:presLayoutVars>
      </dgm:prSet>
      <dgm:spPr/>
    </dgm:pt>
    <dgm:pt modelId="{207D8E3B-93FE-42E2-B6E4-1C44B24AA47F}" type="pres">
      <dgm:prSet presAssocID="{BE961130-98D9-406D-8BD6-4C744691AF64}" presName="rootComposite" presStyleCnt="0"/>
      <dgm:spPr/>
    </dgm:pt>
    <dgm:pt modelId="{39910B46-9128-4EEF-B8BA-9B99FC2418EF}" type="pres">
      <dgm:prSet presAssocID="{BE961130-98D9-406D-8BD6-4C744691AF64}" presName="rootText" presStyleLbl="node4" presStyleIdx="32" presStyleCnt="56">
        <dgm:presLayoutVars>
          <dgm:chPref val="3"/>
        </dgm:presLayoutVars>
      </dgm:prSet>
      <dgm:spPr/>
    </dgm:pt>
    <dgm:pt modelId="{889F00E4-2A34-45D1-B42F-2C26693DC3ED}" type="pres">
      <dgm:prSet presAssocID="{BE961130-98D9-406D-8BD6-4C744691AF64}" presName="rootConnector" presStyleLbl="node4" presStyleIdx="32" presStyleCnt="56"/>
      <dgm:spPr/>
    </dgm:pt>
    <dgm:pt modelId="{B6CC0FCB-4AAB-455E-9C8D-51CE43557805}" type="pres">
      <dgm:prSet presAssocID="{BE961130-98D9-406D-8BD6-4C744691AF64}" presName="hierChild4" presStyleCnt="0"/>
      <dgm:spPr/>
    </dgm:pt>
    <dgm:pt modelId="{92243FB9-4612-4460-9BFE-57AE21FE13EB}" type="pres">
      <dgm:prSet presAssocID="{45E2A27B-7332-4839-806E-61DDC9E1EC6C}" presName="Name64" presStyleLbl="parChTrans1D4" presStyleIdx="33" presStyleCnt="56"/>
      <dgm:spPr/>
    </dgm:pt>
    <dgm:pt modelId="{791C5660-0312-4A52-9E0F-3B811CF2DC90}" type="pres">
      <dgm:prSet presAssocID="{0BC18157-7F59-4E44-B46E-AFB6AA1EBC62}" presName="hierRoot2" presStyleCnt="0">
        <dgm:presLayoutVars>
          <dgm:hierBranch val="init"/>
        </dgm:presLayoutVars>
      </dgm:prSet>
      <dgm:spPr/>
    </dgm:pt>
    <dgm:pt modelId="{B9C8D029-4C49-4ACD-8E2D-7F185CE6C4CB}" type="pres">
      <dgm:prSet presAssocID="{0BC18157-7F59-4E44-B46E-AFB6AA1EBC62}" presName="rootComposite" presStyleCnt="0"/>
      <dgm:spPr/>
    </dgm:pt>
    <dgm:pt modelId="{5AD2B4B9-5B41-4C3A-8F35-5193E5A6A798}" type="pres">
      <dgm:prSet presAssocID="{0BC18157-7F59-4E44-B46E-AFB6AA1EBC62}" presName="rootText" presStyleLbl="node4" presStyleIdx="33" presStyleCnt="56">
        <dgm:presLayoutVars>
          <dgm:chPref val="3"/>
        </dgm:presLayoutVars>
      </dgm:prSet>
      <dgm:spPr/>
    </dgm:pt>
    <dgm:pt modelId="{7C88E13D-6600-4889-B847-EED85663A257}" type="pres">
      <dgm:prSet presAssocID="{0BC18157-7F59-4E44-B46E-AFB6AA1EBC62}" presName="rootConnector" presStyleLbl="node4" presStyleIdx="33" presStyleCnt="56"/>
      <dgm:spPr/>
    </dgm:pt>
    <dgm:pt modelId="{3B04F211-D6F7-45EF-BFA4-5D2F94FC9A9D}" type="pres">
      <dgm:prSet presAssocID="{0BC18157-7F59-4E44-B46E-AFB6AA1EBC62}" presName="hierChild4" presStyleCnt="0"/>
      <dgm:spPr/>
    </dgm:pt>
    <dgm:pt modelId="{966EEF70-40F9-444B-AE65-5FBA88FBEBF0}" type="pres">
      <dgm:prSet presAssocID="{0BC18157-7F59-4E44-B46E-AFB6AA1EBC62}" presName="hierChild5" presStyleCnt="0"/>
      <dgm:spPr/>
    </dgm:pt>
    <dgm:pt modelId="{F6BF8313-4D94-4ABD-AF2A-035FCA73DD03}" type="pres">
      <dgm:prSet presAssocID="{E8B27B1B-F26F-493B-B18D-5343642595D5}" presName="Name64" presStyleLbl="parChTrans1D4" presStyleIdx="34" presStyleCnt="56"/>
      <dgm:spPr/>
    </dgm:pt>
    <dgm:pt modelId="{1D169962-A4C0-4D24-A2B6-D8F91C2BC255}" type="pres">
      <dgm:prSet presAssocID="{3C9DF97B-BE11-4777-96EE-0B028BEDF75B}" presName="hierRoot2" presStyleCnt="0">
        <dgm:presLayoutVars>
          <dgm:hierBranch val="init"/>
        </dgm:presLayoutVars>
      </dgm:prSet>
      <dgm:spPr/>
    </dgm:pt>
    <dgm:pt modelId="{2D9E581E-56A5-4E0B-B1FA-8E451EC872F7}" type="pres">
      <dgm:prSet presAssocID="{3C9DF97B-BE11-4777-96EE-0B028BEDF75B}" presName="rootComposite" presStyleCnt="0"/>
      <dgm:spPr/>
    </dgm:pt>
    <dgm:pt modelId="{40163B25-F0A4-45FF-A3B8-4C4B3E54A3A5}" type="pres">
      <dgm:prSet presAssocID="{3C9DF97B-BE11-4777-96EE-0B028BEDF75B}" presName="rootText" presStyleLbl="node4" presStyleIdx="34" presStyleCnt="56">
        <dgm:presLayoutVars>
          <dgm:chPref val="3"/>
        </dgm:presLayoutVars>
      </dgm:prSet>
      <dgm:spPr/>
    </dgm:pt>
    <dgm:pt modelId="{C71A71C3-361A-446E-A16C-ECB6648660ED}" type="pres">
      <dgm:prSet presAssocID="{3C9DF97B-BE11-4777-96EE-0B028BEDF75B}" presName="rootConnector" presStyleLbl="node4" presStyleIdx="34" presStyleCnt="56"/>
      <dgm:spPr/>
    </dgm:pt>
    <dgm:pt modelId="{7B186EE9-BBD3-4E08-9367-5C25B63E5FAC}" type="pres">
      <dgm:prSet presAssocID="{3C9DF97B-BE11-4777-96EE-0B028BEDF75B}" presName="hierChild4" presStyleCnt="0"/>
      <dgm:spPr/>
    </dgm:pt>
    <dgm:pt modelId="{E416A62D-1FFB-427A-B89A-38076FED45F9}" type="pres">
      <dgm:prSet presAssocID="{3C9DF97B-BE11-4777-96EE-0B028BEDF75B}" presName="hierChild5" presStyleCnt="0"/>
      <dgm:spPr/>
    </dgm:pt>
    <dgm:pt modelId="{14A7C9B8-C75F-4A5C-B288-1903EC3CA5DD}" type="pres">
      <dgm:prSet presAssocID="{BE961130-98D9-406D-8BD6-4C744691AF64}" presName="hierChild5" presStyleCnt="0"/>
      <dgm:spPr/>
    </dgm:pt>
    <dgm:pt modelId="{3F550C71-ED96-45A8-8FE1-EC9283D4F64C}" type="pres">
      <dgm:prSet presAssocID="{5081B161-EB9D-46A7-8854-6054BD40C588}" presName="hierChild5" presStyleCnt="0"/>
      <dgm:spPr/>
    </dgm:pt>
    <dgm:pt modelId="{497B63A4-E6D4-4A32-9790-5761E5F2FD82}" type="pres">
      <dgm:prSet presAssocID="{FF0319AC-0209-4E0C-BA7C-F490A4B199E4}" presName="Name64" presStyleLbl="parChTrans1D4" presStyleIdx="35" presStyleCnt="56"/>
      <dgm:spPr/>
    </dgm:pt>
    <dgm:pt modelId="{408B479C-C032-4ABC-9D36-87CED448BF62}" type="pres">
      <dgm:prSet presAssocID="{5597D71F-F7FC-4AB3-A308-0FA1C6E594FD}" presName="hierRoot2" presStyleCnt="0">
        <dgm:presLayoutVars>
          <dgm:hierBranch val="init"/>
        </dgm:presLayoutVars>
      </dgm:prSet>
      <dgm:spPr/>
    </dgm:pt>
    <dgm:pt modelId="{23900114-F5D6-423B-8484-41C115323EE9}" type="pres">
      <dgm:prSet presAssocID="{5597D71F-F7FC-4AB3-A308-0FA1C6E594FD}" presName="rootComposite" presStyleCnt="0"/>
      <dgm:spPr/>
    </dgm:pt>
    <dgm:pt modelId="{BCA3AAE1-2AD7-4F6C-B1B4-209D6949CBF7}" type="pres">
      <dgm:prSet presAssocID="{5597D71F-F7FC-4AB3-A308-0FA1C6E594FD}" presName="rootText" presStyleLbl="node4" presStyleIdx="35" presStyleCnt="56">
        <dgm:presLayoutVars>
          <dgm:chPref val="3"/>
        </dgm:presLayoutVars>
      </dgm:prSet>
      <dgm:spPr/>
    </dgm:pt>
    <dgm:pt modelId="{B809D48A-7BDF-420C-9C06-A623A0862669}" type="pres">
      <dgm:prSet presAssocID="{5597D71F-F7FC-4AB3-A308-0FA1C6E594FD}" presName="rootConnector" presStyleLbl="node4" presStyleIdx="35" presStyleCnt="56"/>
      <dgm:spPr/>
    </dgm:pt>
    <dgm:pt modelId="{48CC45BB-8BBF-4FFC-8BF5-DA5E0883D08A}" type="pres">
      <dgm:prSet presAssocID="{5597D71F-F7FC-4AB3-A308-0FA1C6E594FD}" presName="hierChild4" presStyleCnt="0"/>
      <dgm:spPr/>
    </dgm:pt>
    <dgm:pt modelId="{036F5C8D-7F78-40B2-BE1A-340EDEFF807C}" type="pres">
      <dgm:prSet presAssocID="{E0A4FD38-4823-4119-A3E5-3E8A6AFD113A}" presName="Name64" presStyleLbl="parChTrans1D4" presStyleIdx="36" presStyleCnt="56"/>
      <dgm:spPr/>
    </dgm:pt>
    <dgm:pt modelId="{BAE57869-E932-45CD-9F15-808A1376C250}" type="pres">
      <dgm:prSet presAssocID="{08E1221D-3B75-491B-A84D-3C06AA5A47A3}" presName="hierRoot2" presStyleCnt="0">
        <dgm:presLayoutVars>
          <dgm:hierBranch val="init"/>
        </dgm:presLayoutVars>
      </dgm:prSet>
      <dgm:spPr/>
    </dgm:pt>
    <dgm:pt modelId="{26B0451C-F496-40B9-AE3E-BAD6422AEF75}" type="pres">
      <dgm:prSet presAssocID="{08E1221D-3B75-491B-A84D-3C06AA5A47A3}" presName="rootComposite" presStyleCnt="0"/>
      <dgm:spPr/>
    </dgm:pt>
    <dgm:pt modelId="{EDFC8D6E-EA2B-402F-B945-4A0D4F494999}" type="pres">
      <dgm:prSet presAssocID="{08E1221D-3B75-491B-A84D-3C06AA5A47A3}" presName="rootText" presStyleLbl="node4" presStyleIdx="36" presStyleCnt="56">
        <dgm:presLayoutVars>
          <dgm:chPref val="3"/>
        </dgm:presLayoutVars>
      </dgm:prSet>
      <dgm:spPr/>
    </dgm:pt>
    <dgm:pt modelId="{19F43659-B527-4FD5-8F05-4D88CFBF0759}" type="pres">
      <dgm:prSet presAssocID="{08E1221D-3B75-491B-A84D-3C06AA5A47A3}" presName="rootConnector" presStyleLbl="node4" presStyleIdx="36" presStyleCnt="56"/>
      <dgm:spPr/>
    </dgm:pt>
    <dgm:pt modelId="{80D92A0A-8398-4799-A8F1-7F5F2174DAB4}" type="pres">
      <dgm:prSet presAssocID="{08E1221D-3B75-491B-A84D-3C06AA5A47A3}" presName="hierChild4" presStyleCnt="0"/>
      <dgm:spPr/>
    </dgm:pt>
    <dgm:pt modelId="{6CBDCEC8-5065-4288-AC60-3E417DF78255}" type="pres">
      <dgm:prSet presAssocID="{68DC77E8-945B-4B78-A7C6-385B03E5FC8F}" presName="Name64" presStyleLbl="parChTrans1D4" presStyleIdx="37" presStyleCnt="56"/>
      <dgm:spPr/>
    </dgm:pt>
    <dgm:pt modelId="{1C51C658-76F0-4E5D-A641-691B8877528C}" type="pres">
      <dgm:prSet presAssocID="{E220507B-A4C2-4EEE-A187-E8A61DF68A19}" presName="hierRoot2" presStyleCnt="0">
        <dgm:presLayoutVars>
          <dgm:hierBranch val="init"/>
        </dgm:presLayoutVars>
      </dgm:prSet>
      <dgm:spPr/>
    </dgm:pt>
    <dgm:pt modelId="{B3AED2E6-D338-418B-8B20-CC9B4C49EA3E}" type="pres">
      <dgm:prSet presAssocID="{E220507B-A4C2-4EEE-A187-E8A61DF68A19}" presName="rootComposite" presStyleCnt="0"/>
      <dgm:spPr/>
    </dgm:pt>
    <dgm:pt modelId="{30758FA1-2FD8-4274-9732-5958013918B1}" type="pres">
      <dgm:prSet presAssocID="{E220507B-A4C2-4EEE-A187-E8A61DF68A19}" presName="rootText" presStyleLbl="node4" presStyleIdx="37" presStyleCnt="56">
        <dgm:presLayoutVars>
          <dgm:chPref val="3"/>
        </dgm:presLayoutVars>
      </dgm:prSet>
      <dgm:spPr/>
    </dgm:pt>
    <dgm:pt modelId="{1D804CD6-A175-4D01-935E-FC45556463C2}" type="pres">
      <dgm:prSet presAssocID="{E220507B-A4C2-4EEE-A187-E8A61DF68A19}" presName="rootConnector" presStyleLbl="node4" presStyleIdx="37" presStyleCnt="56"/>
      <dgm:spPr/>
    </dgm:pt>
    <dgm:pt modelId="{794E4C4A-6234-42B4-AD2A-F67FABD38187}" type="pres">
      <dgm:prSet presAssocID="{E220507B-A4C2-4EEE-A187-E8A61DF68A19}" presName="hierChild4" presStyleCnt="0"/>
      <dgm:spPr/>
    </dgm:pt>
    <dgm:pt modelId="{FFB46FA2-6F94-4B82-A55B-09BC4BC1CD8D}" type="pres">
      <dgm:prSet presAssocID="{E220507B-A4C2-4EEE-A187-E8A61DF68A19}" presName="hierChild5" presStyleCnt="0"/>
      <dgm:spPr/>
    </dgm:pt>
    <dgm:pt modelId="{4B4E6F86-4E41-48A5-8F98-3169A6AA1CDC}" type="pres">
      <dgm:prSet presAssocID="{5DE04E72-401F-4DBF-AA25-E6F0A429C530}" presName="Name64" presStyleLbl="parChTrans1D4" presStyleIdx="38" presStyleCnt="56"/>
      <dgm:spPr/>
    </dgm:pt>
    <dgm:pt modelId="{686CED07-596D-4E54-B16C-18B9554E9CBA}" type="pres">
      <dgm:prSet presAssocID="{76B8BB78-5FCA-4235-9A5D-DFBB79C248EE}" presName="hierRoot2" presStyleCnt="0">
        <dgm:presLayoutVars>
          <dgm:hierBranch val="init"/>
        </dgm:presLayoutVars>
      </dgm:prSet>
      <dgm:spPr/>
    </dgm:pt>
    <dgm:pt modelId="{975BB901-5186-4488-8903-A11F3B38D10D}" type="pres">
      <dgm:prSet presAssocID="{76B8BB78-5FCA-4235-9A5D-DFBB79C248EE}" presName="rootComposite" presStyleCnt="0"/>
      <dgm:spPr/>
    </dgm:pt>
    <dgm:pt modelId="{5E65BDEA-684E-454F-9AFC-66198CA3E4EF}" type="pres">
      <dgm:prSet presAssocID="{76B8BB78-5FCA-4235-9A5D-DFBB79C248EE}" presName="rootText" presStyleLbl="node4" presStyleIdx="38" presStyleCnt="56">
        <dgm:presLayoutVars>
          <dgm:chPref val="3"/>
        </dgm:presLayoutVars>
      </dgm:prSet>
      <dgm:spPr/>
    </dgm:pt>
    <dgm:pt modelId="{4DBAFFC4-7B55-4121-97E9-6F74ECB0C08F}" type="pres">
      <dgm:prSet presAssocID="{76B8BB78-5FCA-4235-9A5D-DFBB79C248EE}" presName="rootConnector" presStyleLbl="node4" presStyleIdx="38" presStyleCnt="56"/>
      <dgm:spPr/>
    </dgm:pt>
    <dgm:pt modelId="{4C9A4CC0-5270-4216-BFDE-4A77A4AD71A0}" type="pres">
      <dgm:prSet presAssocID="{76B8BB78-5FCA-4235-9A5D-DFBB79C248EE}" presName="hierChild4" presStyleCnt="0"/>
      <dgm:spPr/>
    </dgm:pt>
    <dgm:pt modelId="{FF8BFC4B-E005-4341-9554-B638DDB7CBA3}" type="pres">
      <dgm:prSet presAssocID="{76B8BB78-5FCA-4235-9A5D-DFBB79C248EE}" presName="hierChild5" presStyleCnt="0"/>
      <dgm:spPr/>
    </dgm:pt>
    <dgm:pt modelId="{BCB5AB2F-E13F-4514-87FC-DAC037EBCA0D}" type="pres">
      <dgm:prSet presAssocID="{08E1221D-3B75-491B-A84D-3C06AA5A47A3}" presName="hierChild5" presStyleCnt="0"/>
      <dgm:spPr/>
    </dgm:pt>
    <dgm:pt modelId="{F892D49C-4C67-431A-96B0-607E352886C2}" type="pres">
      <dgm:prSet presAssocID="{84582E14-4BC3-45CD-85DD-B4ED2806AD18}" presName="Name64" presStyleLbl="parChTrans1D4" presStyleIdx="39" presStyleCnt="56"/>
      <dgm:spPr/>
    </dgm:pt>
    <dgm:pt modelId="{C6014E9C-00AD-41A2-9700-52F92D127826}" type="pres">
      <dgm:prSet presAssocID="{21A69255-D8F2-4E5C-9D7B-491C440115DF}" presName="hierRoot2" presStyleCnt="0">
        <dgm:presLayoutVars>
          <dgm:hierBranch val="init"/>
        </dgm:presLayoutVars>
      </dgm:prSet>
      <dgm:spPr/>
    </dgm:pt>
    <dgm:pt modelId="{57471CB1-93C9-41C1-8CD5-6CA55960FE8D}" type="pres">
      <dgm:prSet presAssocID="{21A69255-D8F2-4E5C-9D7B-491C440115DF}" presName="rootComposite" presStyleCnt="0"/>
      <dgm:spPr/>
    </dgm:pt>
    <dgm:pt modelId="{4AEE656A-947E-461D-B853-48D7D382FD8D}" type="pres">
      <dgm:prSet presAssocID="{21A69255-D8F2-4E5C-9D7B-491C440115DF}" presName="rootText" presStyleLbl="node4" presStyleIdx="39" presStyleCnt="56">
        <dgm:presLayoutVars>
          <dgm:chPref val="3"/>
        </dgm:presLayoutVars>
      </dgm:prSet>
      <dgm:spPr/>
    </dgm:pt>
    <dgm:pt modelId="{D956DF12-F7C3-48F4-B301-116C28BC14F8}" type="pres">
      <dgm:prSet presAssocID="{21A69255-D8F2-4E5C-9D7B-491C440115DF}" presName="rootConnector" presStyleLbl="node4" presStyleIdx="39" presStyleCnt="56"/>
      <dgm:spPr/>
    </dgm:pt>
    <dgm:pt modelId="{AEEC7B28-072E-4C22-84A9-A087573BB2AF}" type="pres">
      <dgm:prSet presAssocID="{21A69255-D8F2-4E5C-9D7B-491C440115DF}" presName="hierChild4" presStyleCnt="0"/>
      <dgm:spPr/>
    </dgm:pt>
    <dgm:pt modelId="{00B1A0C4-5FEA-4036-AC4C-46D2297BEBE9}" type="pres">
      <dgm:prSet presAssocID="{8D4154F4-8CC3-4C2F-8561-9F907AFC65AC}" presName="Name64" presStyleLbl="parChTrans1D4" presStyleIdx="40" presStyleCnt="56"/>
      <dgm:spPr/>
    </dgm:pt>
    <dgm:pt modelId="{A6EE43AC-B736-4898-8115-4A8DE1B7DFBA}" type="pres">
      <dgm:prSet presAssocID="{B3BAB251-FBD6-4B59-BEB7-08BDFAE49727}" presName="hierRoot2" presStyleCnt="0">
        <dgm:presLayoutVars>
          <dgm:hierBranch val="init"/>
        </dgm:presLayoutVars>
      </dgm:prSet>
      <dgm:spPr/>
    </dgm:pt>
    <dgm:pt modelId="{206ABA28-A49F-460B-913F-52F041BA4763}" type="pres">
      <dgm:prSet presAssocID="{B3BAB251-FBD6-4B59-BEB7-08BDFAE49727}" presName="rootComposite" presStyleCnt="0"/>
      <dgm:spPr/>
    </dgm:pt>
    <dgm:pt modelId="{15ED56F8-38DB-4EA7-A196-F80F36632ED3}" type="pres">
      <dgm:prSet presAssocID="{B3BAB251-FBD6-4B59-BEB7-08BDFAE49727}" presName="rootText" presStyleLbl="node4" presStyleIdx="40" presStyleCnt="56">
        <dgm:presLayoutVars>
          <dgm:chPref val="3"/>
        </dgm:presLayoutVars>
      </dgm:prSet>
      <dgm:spPr/>
    </dgm:pt>
    <dgm:pt modelId="{8D9B43AF-B871-414B-BE25-C1DBBE90FB60}" type="pres">
      <dgm:prSet presAssocID="{B3BAB251-FBD6-4B59-BEB7-08BDFAE49727}" presName="rootConnector" presStyleLbl="node4" presStyleIdx="40" presStyleCnt="56"/>
      <dgm:spPr/>
    </dgm:pt>
    <dgm:pt modelId="{24F9E5E5-22D1-4269-97D3-DDB2A362D43A}" type="pres">
      <dgm:prSet presAssocID="{B3BAB251-FBD6-4B59-BEB7-08BDFAE49727}" presName="hierChild4" presStyleCnt="0"/>
      <dgm:spPr/>
    </dgm:pt>
    <dgm:pt modelId="{C1F71A7E-000E-498C-A959-A0E03061E62B}" type="pres">
      <dgm:prSet presAssocID="{B3BAB251-FBD6-4B59-BEB7-08BDFAE49727}" presName="hierChild5" presStyleCnt="0"/>
      <dgm:spPr/>
    </dgm:pt>
    <dgm:pt modelId="{8D5AF241-37D7-4156-8D1F-986C14C6D89A}" type="pres">
      <dgm:prSet presAssocID="{66D304B3-43E1-49AF-813B-CF0CA86A313A}" presName="Name64" presStyleLbl="parChTrans1D4" presStyleIdx="41" presStyleCnt="56"/>
      <dgm:spPr/>
    </dgm:pt>
    <dgm:pt modelId="{70FE3853-4CB2-4F8C-BCC4-AC375B50C2BD}" type="pres">
      <dgm:prSet presAssocID="{F15C16F8-573C-4846-8FE7-4A7D49AF21C1}" presName="hierRoot2" presStyleCnt="0">
        <dgm:presLayoutVars>
          <dgm:hierBranch val="init"/>
        </dgm:presLayoutVars>
      </dgm:prSet>
      <dgm:spPr/>
    </dgm:pt>
    <dgm:pt modelId="{175E63F1-510C-4734-95E4-CDDADDC48075}" type="pres">
      <dgm:prSet presAssocID="{F15C16F8-573C-4846-8FE7-4A7D49AF21C1}" presName="rootComposite" presStyleCnt="0"/>
      <dgm:spPr/>
    </dgm:pt>
    <dgm:pt modelId="{BBF35687-2B05-4446-8D9D-A72A67722599}" type="pres">
      <dgm:prSet presAssocID="{F15C16F8-573C-4846-8FE7-4A7D49AF21C1}" presName="rootText" presStyleLbl="node4" presStyleIdx="41" presStyleCnt="56">
        <dgm:presLayoutVars>
          <dgm:chPref val="3"/>
        </dgm:presLayoutVars>
      </dgm:prSet>
      <dgm:spPr/>
    </dgm:pt>
    <dgm:pt modelId="{3DA41794-1FD8-441D-9F2D-2A5F23028681}" type="pres">
      <dgm:prSet presAssocID="{F15C16F8-573C-4846-8FE7-4A7D49AF21C1}" presName="rootConnector" presStyleLbl="node4" presStyleIdx="41" presStyleCnt="56"/>
      <dgm:spPr/>
    </dgm:pt>
    <dgm:pt modelId="{8DE17B8A-DD5D-4E08-80E4-8E90307CC247}" type="pres">
      <dgm:prSet presAssocID="{F15C16F8-573C-4846-8FE7-4A7D49AF21C1}" presName="hierChild4" presStyleCnt="0"/>
      <dgm:spPr/>
    </dgm:pt>
    <dgm:pt modelId="{56B9960E-8D7F-47A4-B52B-45BFFEFDCD30}" type="pres">
      <dgm:prSet presAssocID="{F15C16F8-573C-4846-8FE7-4A7D49AF21C1}" presName="hierChild5" presStyleCnt="0"/>
      <dgm:spPr/>
    </dgm:pt>
    <dgm:pt modelId="{006798A1-9739-4E8D-8C08-B4FA7B33F572}" type="pres">
      <dgm:prSet presAssocID="{21A69255-D8F2-4E5C-9D7B-491C440115DF}" presName="hierChild5" presStyleCnt="0"/>
      <dgm:spPr/>
    </dgm:pt>
    <dgm:pt modelId="{F5C7BD2D-B851-43D6-970C-39ADF98B2053}" type="pres">
      <dgm:prSet presAssocID="{5597D71F-F7FC-4AB3-A308-0FA1C6E594FD}" presName="hierChild5" presStyleCnt="0"/>
      <dgm:spPr/>
    </dgm:pt>
    <dgm:pt modelId="{E14DEE06-4340-4D15-ACB8-5D4215A7050F}" type="pres">
      <dgm:prSet presAssocID="{17AFB8D0-F930-411E-A3F8-EEB0BF42A10C}" presName="hierChild5" presStyleCnt="0"/>
      <dgm:spPr/>
    </dgm:pt>
    <dgm:pt modelId="{D7E4AE1E-259F-4F66-BBB0-C2464ABDA279}" type="pres">
      <dgm:prSet presAssocID="{A9F38A76-D1D7-4207-9D1A-05B3F5267286}" presName="Name64" presStyleLbl="parChTrans1D3" presStyleIdx="3" presStyleCnt="4"/>
      <dgm:spPr/>
    </dgm:pt>
    <dgm:pt modelId="{7838DF4B-64FB-4F05-9095-71735C5C05B9}" type="pres">
      <dgm:prSet presAssocID="{7E3D80FE-767D-4B19-8A5A-B3CB9727F31D}" presName="hierRoot2" presStyleCnt="0">
        <dgm:presLayoutVars>
          <dgm:hierBranch val="init"/>
        </dgm:presLayoutVars>
      </dgm:prSet>
      <dgm:spPr/>
    </dgm:pt>
    <dgm:pt modelId="{4C6DC57B-B54D-4F64-8C30-058E56A2CB89}" type="pres">
      <dgm:prSet presAssocID="{7E3D80FE-767D-4B19-8A5A-B3CB9727F31D}" presName="rootComposite" presStyleCnt="0"/>
      <dgm:spPr/>
    </dgm:pt>
    <dgm:pt modelId="{CB17965F-B1FF-417D-8ADE-0E6705030520}" type="pres">
      <dgm:prSet presAssocID="{7E3D80FE-767D-4B19-8A5A-B3CB9727F31D}" presName="rootText" presStyleLbl="node3" presStyleIdx="3" presStyleCnt="4">
        <dgm:presLayoutVars>
          <dgm:chPref val="3"/>
        </dgm:presLayoutVars>
      </dgm:prSet>
      <dgm:spPr/>
    </dgm:pt>
    <dgm:pt modelId="{BC9AC290-B7DF-41F3-9C7C-52724BF20144}" type="pres">
      <dgm:prSet presAssocID="{7E3D80FE-767D-4B19-8A5A-B3CB9727F31D}" presName="rootConnector" presStyleLbl="node3" presStyleIdx="3" presStyleCnt="4"/>
      <dgm:spPr/>
    </dgm:pt>
    <dgm:pt modelId="{C5F7E6CD-CF2F-4178-93D0-15E49E7F40A6}" type="pres">
      <dgm:prSet presAssocID="{7E3D80FE-767D-4B19-8A5A-B3CB9727F31D}" presName="hierChild4" presStyleCnt="0"/>
      <dgm:spPr/>
    </dgm:pt>
    <dgm:pt modelId="{FA7FC432-EF82-43B0-A1E4-65A1512EA367}" type="pres">
      <dgm:prSet presAssocID="{C32E05DA-8E6F-47D8-A170-7F29DFC0BD0F}" presName="Name64" presStyleLbl="parChTrans1D4" presStyleIdx="42" presStyleCnt="56"/>
      <dgm:spPr/>
    </dgm:pt>
    <dgm:pt modelId="{2E8D0E8C-7949-4DDC-B43A-3CED19F2480B}" type="pres">
      <dgm:prSet presAssocID="{3C31287B-733C-4A92-8007-AC4805904395}" presName="hierRoot2" presStyleCnt="0">
        <dgm:presLayoutVars>
          <dgm:hierBranch val="init"/>
        </dgm:presLayoutVars>
      </dgm:prSet>
      <dgm:spPr/>
    </dgm:pt>
    <dgm:pt modelId="{2BE43DF9-957F-4DD0-99C9-A8C42B6229B6}" type="pres">
      <dgm:prSet presAssocID="{3C31287B-733C-4A92-8007-AC4805904395}" presName="rootComposite" presStyleCnt="0"/>
      <dgm:spPr/>
    </dgm:pt>
    <dgm:pt modelId="{CC12ACDB-DC8C-4263-BD72-5ABFB3FCE9EB}" type="pres">
      <dgm:prSet presAssocID="{3C31287B-733C-4A92-8007-AC4805904395}" presName="rootText" presStyleLbl="node4" presStyleIdx="42" presStyleCnt="56">
        <dgm:presLayoutVars>
          <dgm:chPref val="3"/>
        </dgm:presLayoutVars>
      </dgm:prSet>
      <dgm:spPr/>
    </dgm:pt>
    <dgm:pt modelId="{4B568902-BA34-431E-8EFD-071652E763EC}" type="pres">
      <dgm:prSet presAssocID="{3C31287B-733C-4A92-8007-AC4805904395}" presName="rootConnector" presStyleLbl="node4" presStyleIdx="42" presStyleCnt="56"/>
      <dgm:spPr/>
    </dgm:pt>
    <dgm:pt modelId="{7F5004C7-EC0D-4FBA-A565-6EF3DB9EBCF1}" type="pres">
      <dgm:prSet presAssocID="{3C31287B-733C-4A92-8007-AC4805904395}" presName="hierChild4" presStyleCnt="0"/>
      <dgm:spPr/>
    </dgm:pt>
    <dgm:pt modelId="{CCCA2BDD-1FC2-4BA6-956E-3B862C0523AF}" type="pres">
      <dgm:prSet presAssocID="{89DBE098-3B9C-42CE-A68C-560DB3A373AB}" presName="Name64" presStyleLbl="parChTrans1D4" presStyleIdx="43" presStyleCnt="56"/>
      <dgm:spPr/>
    </dgm:pt>
    <dgm:pt modelId="{B71ED0A1-E253-4DCC-B3D3-419DA9DD4A4D}" type="pres">
      <dgm:prSet presAssocID="{401B5D15-77FE-409C-ABDF-037CB7DF989A}" presName="hierRoot2" presStyleCnt="0">
        <dgm:presLayoutVars>
          <dgm:hierBranch val="init"/>
        </dgm:presLayoutVars>
      </dgm:prSet>
      <dgm:spPr/>
    </dgm:pt>
    <dgm:pt modelId="{3B27D0AF-5A3A-42B4-B6B2-527F62C2F4E7}" type="pres">
      <dgm:prSet presAssocID="{401B5D15-77FE-409C-ABDF-037CB7DF989A}" presName="rootComposite" presStyleCnt="0"/>
      <dgm:spPr/>
    </dgm:pt>
    <dgm:pt modelId="{7E4EB627-5831-45C2-A213-6EDBE245C39D}" type="pres">
      <dgm:prSet presAssocID="{401B5D15-77FE-409C-ABDF-037CB7DF989A}" presName="rootText" presStyleLbl="node4" presStyleIdx="43" presStyleCnt="56">
        <dgm:presLayoutVars>
          <dgm:chPref val="3"/>
        </dgm:presLayoutVars>
      </dgm:prSet>
      <dgm:spPr/>
    </dgm:pt>
    <dgm:pt modelId="{FC38F98A-A17A-4DAB-B263-84FD544D5439}" type="pres">
      <dgm:prSet presAssocID="{401B5D15-77FE-409C-ABDF-037CB7DF989A}" presName="rootConnector" presStyleLbl="node4" presStyleIdx="43" presStyleCnt="56"/>
      <dgm:spPr/>
    </dgm:pt>
    <dgm:pt modelId="{E9D4F805-5B4B-4668-81CC-653E9CAADE6F}" type="pres">
      <dgm:prSet presAssocID="{401B5D15-77FE-409C-ABDF-037CB7DF989A}" presName="hierChild4" presStyleCnt="0"/>
      <dgm:spPr/>
    </dgm:pt>
    <dgm:pt modelId="{72F61D63-9A79-458E-9752-59CEEB35C3F6}" type="pres">
      <dgm:prSet presAssocID="{7A7896C6-E3D4-4202-990F-0441B0098612}" presName="Name64" presStyleLbl="parChTrans1D4" presStyleIdx="44" presStyleCnt="56"/>
      <dgm:spPr/>
    </dgm:pt>
    <dgm:pt modelId="{FD08CFAA-0550-4362-8E94-E1E8697C0578}" type="pres">
      <dgm:prSet presAssocID="{5EC84163-D93D-4230-9250-DCEBCC91D436}" presName="hierRoot2" presStyleCnt="0">
        <dgm:presLayoutVars>
          <dgm:hierBranch val="init"/>
        </dgm:presLayoutVars>
      </dgm:prSet>
      <dgm:spPr/>
    </dgm:pt>
    <dgm:pt modelId="{72ABA280-D628-4C91-9DE1-D13AADD82F9E}" type="pres">
      <dgm:prSet presAssocID="{5EC84163-D93D-4230-9250-DCEBCC91D436}" presName="rootComposite" presStyleCnt="0"/>
      <dgm:spPr/>
    </dgm:pt>
    <dgm:pt modelId="{3723BDA1-92A6-4BE2-A31B-1276C529523C}" type="pres">
      <dgm:prSet presAssocID="{5EC84163-D93D-4230-9250-DCEBCC91D436}" presName="rootText" presStyleLbl="node4" presStyleIdx="44" presStyleCnt="56">
        <dgm:presLayoutVars>
          <dgm:chPref val="3"/>
        </dgm:presLayoutVars>
      </dgm:prSet>
      <dgm:spPr/>
    </dgm:pt>
    <dgm:pt modelId="{3EC76DC1-F536-47AD-99FB-B8C13AFDD12F}" type="pres">
      <dgm:prSet presAssocID="{5EC84163-D93D-4230-9250-DCEBCC91D436}" presName="rootConnector" presStyleLbl="node4" presStyleIdx="44" presStyleCnt="56"/>
      <dgm:spPr/>
    </dgm:pt>
    <dgm:pt modelId="{3DDB1C1D-8EB4-43D1-AC65-801DBEF16792}" type="pres">
      <dgm:prSet presAssocID="{5EC84163-D93D-4230-9250-DCEBCC91D436}" presName="hierChild4" presStyleCnt="0"/>
      <dgm:spPr/>
    </dgm:pt>
    <dgm:pt modelId="{387A9C16-F432-41FF-8158-720280C7045F}" type="pres">
      <dgm:prSet presAssocID="{5EC84163-D93D-4230-9250-DCEBCC91D436}" presName="hierChild5" presStyleCnt="0"/>
      <dgm:spPr/>
    </dgm:pt>
    <dgm:pt modelId="{B4EA3630-0E64-457F-B90E-5D842949ABA1}" type="pres">
      <dgm:prSet presAssocID="{C9197B67-3A90-4C5B-9520-CB26530897D6}" presName="Name64" presStyleLbl="parChTrans1D4" presStyleIdx="45" presStyleCnt="56"/>
      <dgm:spPr/>
    </dgm:pt>
    <dgm:pt modelId="{D9AFC4F7-5E65-489C-B539-E660675D5D02}" type="pres">
      <dgm:prSet presAssocID="{AEF99234-BD1B-44CC-B337-5A635FD609C2}" presName="hierRoot2" presStyleCnt="0">
        <dgm:presLayoutVars>
          <dgm:hierBranch val="init"/>
        </dgm:presLayoutVars>
      </dgm:prSet>
      <dgm:spPr/>
    </dgm:pt>
    <dgm:pt modelId="{481C4126-8F55-4BE0-9491-A48C2B35B906}" type="pres">
      <dgm:prSet presAssocID="{AEF99234-BD1B-44CC-B337-5A635FD609C2}" presName="rootComposite" presStyleCnt="0"/>
      <dgm:spPr/>
    </dgm:pt>
    <dgm:pt modelId="{B33CD590-C299-48CC-957D-52858F6FF9FE}" type="pres">
      <dgm:prSet presAssocID="{AEF99234-BD1B-44CC-B337-5A635FD609C2}" presName="rootText" presStyleLbl="node4" presStyleIdx="45" presStyleCnt="56">
        <dgm:presLayoutVars>
          <dgm:chPref val="3"/>
        </dgm:presLayoutVars>
      </dgm:prSet>
      <dgm:spPr/>
    </dgm:pt>
    <dgm:pt modelId="{E802D4C7-ED8F-4CF9-B686-E75A176AAA84}" type="pres">
      <dgm:prSet presAssocID="{AEF99234-BD1B-44CC-B337-5A635FD609C2}" presName="rootConnector" presStyleLbl="node4" presStyleIdx="45" presStyleCnt="56"/>
      <dgm:spPr/>
    </dgm:pt>
    <dgm:pt modelId="{2F923384-F12F-4673-890E-16294510BB73}" type="pres">
      <dgm:prSet presAssocID="{AEF99234-BD1B-44CC-B337-5A635FD609C2}" presName="hierChild4" presStyleCnt="0"/>
      <dgm:spPr/>
    </dgm:pt>
    <dgm:pt modelId="{1944DEA7-5882-42D0-B76E-482EF6169619}" type="pres">
      <dgm:prSet presAssocID="{AEF99234-BD1B-44CC-B337-5A635FD609C2}" presName="hierChild5" presStyleCnt="0"/>
      <dgm:spPr/>
    </dgm:pt>
    <dgm:pt modelId="{8B097BC6-380E-41A9-9FD1-B7615B6BF82A}" type="pres">
      <dgm:prSet presAssocID="{401B5D15-77FE-409C-ABDF-037CB7DF989A}" presName="hierChild5" presStyleCnt="0"/>
      <dgm:spPr/>
    </dgm:pt>
    <dgm:pt modelId="{BDAB09FF-C918-4474-A9FE-E1160D4FB98C}" type="pres">
      <dgm:prSet presAssocID="{BA400DDB-2001-4EE2-B8E6-962FD7963003}" presName="Name64" presStyleLbl="parChTrans1D4" presStyleIdx="46" presStyleCnt="56"/>
      <dgm:spPr/>
    </dgm:pt>
    <dgm:pt modelId="{4F68935B-C87B-4710-BF61-8A6C7582C047}" type="pres">
      <dgm:prSet presAssocID="{C329E3D3-EBB4-4F24-81A2-AB2B16987F99}" presName="hierRoot2" presStyleCnt="0">
        <dgm:presLayoutVars>
          <dgm:hierBranch val="init"/>
        </dgm:presLayoutVars>
      </dgm:prSet>
      <dgm:spPr/>
    </dgm:pt>
    <dgm:pt modelId="{42DDC8D4-6EEA-48CA-935B-0A5AA036B2E0}" type="pres">
      <dgm:prSet presAssocID="{C329E3D3-EBB4-4F24-81A2-AB2B16987F99}" presName="rootComposite" presStyleCnt="0"/>
      <dgm:spPr/>
    </dgm:pt>
    <dgm:pt modelId="{6B9BBB72-2D90-4D48-8163-BBC78479124F}" type="pres">
      <dgm:prSet presAssocID="{C329E3D3-EBB4-4F24-81A2-AB2B16987F99}" presName="rootText" presStyleLbl="node4" presStyleIdx="46" presStyleCnt="56">
        <dgm:presLayoutVars>
          <dgm:chPref val="3"/>
        </dgm:presLayoutVars>
      </dgm:prSet>
      <dgm:spPr/>
    </dgm:pt>
    <dgm:pt modelId="{2C725113-7796-4832-A024-C04FBFD2E017}" type="pres">
      <dgm:prSet presAssocID="{C329E3D3-EBB4-4F24-81A2-AB2B16987F99}" presName="rootConnector" presStyleLbl="node4" presStyleIdx="46" presStyleCnt="56"/>
      <dgm:spPr/>
    </dgm:pt>
    <dgm:pt modelId="{DD8CBE3C-3A00-4E68-8BCF-5A62042EE9F5}" type="pres">
      <dgm:prSet presAssocID="{C329E3D3-EBB4-4F24-81A2-AB2B16987F99}" presName="hierChild4" presStyleCnt="0"/>
      <dgm:spPr/>
    </dgm:pt>
    <dgm:pt modelId="{C78AE3E8-EE4A-47B2-95F2-6623DB49EB2F}" type="pres">
      <dgm:prSet presAssocID="{7D07367A-204E-481F-9D36-E3BC5074FA6E}" presName="Name64" presStyleLbl="parChTrans1D4" presStyleIdx="47" presStyleCnt="56"/>
      <dgm:spPr/>
    </dgm:pt>
    <dgm:pt modelId="{C9458CED-8082-4C4F-B84C-208E9C05DB1B}" type="pres">
      <dgm:prSet presAssocID="{C454A28B-E848-45CD-AB38-FCE174C867BE}" presName="hierRoot2" presStyleCnt="0">
        <dgm:presLayoutVars>
          <dgm:hierBranch val="init"/>
        </dgm:presLayoutVars>
      </dgm:prSet>
      <dgm:spPr/>
    </dgm:pt>
    <dgm:pt modelId="{C81A867A-CA27-49AA-94DB-58426AAB0CE1}" type="pres">
      <dgm:prSet presAssocID="{C454A28B-E848-45CD-AB38-FCE174C867BE}" presName="rootComposite" presStyleCnt="0"/>
      <dgm:spPr/>
    </dgm:pt>
    <dgm:pt modelId="{0FA1AF0E-B267-4A11-AEEE-6E28FB7DB7CF}" type="pres">
      <dgm:prSet presAssocID="{C454A28B-E848-45CD-AB38-FCE174C867BE}" presName="rootText" presStyleLbl="node4" presStyleIdx="47" presStyleCnt="56">
        <dgm:presLayoutVars>
          <dgm:chPref val="3"/>
        </dgm:presLayoutVars>
      </dgm:prSet>
      <dgm:spPr/>
    </dgm:pt>
    <dgm:pt modelId="{FEF4B505-D381-4376-85DF-829DD75E0339}" type="pres">
      <dgm:prSet presAssocID="{C454A28B-E848-45CD-AB38-FCE174C867BE}" presName="rootConnector" presStyleLbl="node4" presStyleIdx="47" presStyleCnt="56"/>
      <dgm:spPr/>
    </dgm:pt>
    <dgm:pt modelId="{4D4E4B9B-64B3-47DD-81FE-47402884962B}" type="pres">
      <dgm:prSet presAssocID="{C454A28B-E848-45CD-AB38-FCE174C867BE}" presName="hierChild4" presStyleCnt="0"/>
      <dgm:spPr/>
    </dgm:pt>
    <dgm:pt modelId="{341D5D64-0DBA-463F-B088-A0EB6C27496A}" type="pres">
      <dgm:prSet presAssocID="{C454A28B-E848-45CD-AB38-FCE174C867BE}" presName="hierChild5" presStyleCnt="0"/>
      <dgm:spPr/>
    </dgm:pt>
    <dgm:pt modelId="{C46D5BF0-86D9-4B3A-8A2C-1623558C62C7}" type="pres">
      <dgm:prSet presAssocID="{E935D65B-5585-44F7-AF83-1912422DD5A4}" presName="Name64" presStyleLbl="parChTrans1D4" presStyleIdx="48" presStyleCnt="56"/>
      <dgm:spPr/>
    </dgm:pt>
    <dgm:pt modelId="{053BC513-BE77-4B27-99D6-C2DA25BB6915}" type="pres">
      <dgm:prSet presAssocID="{F87E296B-1E14-4072-82BF-73FC8EB22C81}" presName="hierRoot2" presStyleCnt="0">
        <dgm:presLayoutVars>
          <dgm:hierBranch val="init"/>
        </dgm:presLayoutVars>
      </dgm:prSet>
      <dgm:spPr/>
    </dgm:pt>
    <dgm:pt modelId="{9BBDAD1A-1284-410D-A1DC-17F9E3F39449}" type="pres">
      <dgm:prSet presAssocID="{F87E296B-1E14-4072-82BF-73FC8EB22C81}" presName="rootComposite" presStyleCnt="0"/>
      <dgm:spPr/>
    </dgm:pt>
    <dgm:pt modelId="{23E55494-B6C6-4534-A3D9-01486F74A6F2}" type="pres">
      <dgm:prSet presAssocID="{F87E296B-1E14-4072-82BF-73FC8EB22C81}" presName="rootText" presStyleLbl="node4" presStyleIdx="48" presStyleCnt="56">
        <dgm:presLayoutVars>
          <dgm:chPref val="3"/>
        </dgm:presLayoutVars>
      </dgm:prSet>
      <dgm:spPr/>
    </dgm:pt>
    <dgm:pt modelId="{3C0A8993-D61A-475F-832B-F10557F2DDBB}" type="pres">
      <dgm:prSet presAssocID="{F87E296B-1E14-4072-82BF-73FC8EB22C81}" presName="rootConnector" presStyleLbl="node4" presStyleIdx="48" presStyleCnt="56"/>
      <dgm:spPr/>
    </dgm:pt>
    <dgm:pt modelId="{C146228E-E790-441A-A12D-E189670A868D}" type="pres">
      <dgm:prSet presAssocID="{F87E296B-1E14-4072-82BF-73FC8EB22C81}" presName="hierChild4" presStyleCnt="0"/>
      <dgm:spPr/>
    </dgm:pt>
    <dgm:pt modelId="{01C76BDB-4C0B-4A10-9737-CF54CD7BB1E7}" type="pres">
      <dgm:prSet presAssocID="{F87E296B-1E14-4072-82BF-73FC8EB22C81}" presName="hierChild5" presStyleCnt="0"/>
      <dgm:spPr/>
    </dgm:pt>
    <dgm:pt modelId="{0E51ED44-A6D2-424F-B699-BE2D0B097003}" type="pres">
      <dgm:prSet presAssocID="{C329E3D3-EBB4-4F24-81A2-AB2B16987F99}" presName="hierChild5" presStyleCnt="0"/>
      <dgm:spPr/>
    </dgm:pt>
    <dgm:pt modelId="{9AF8D8E1-BEAF-4F9F-9FC1-03D8A2283426}" type="pres">
      <dgm:prSet presAssocID="{3C31287B-733C-4A92-8007-AC4805904395}" presName="hierChild5" presStyleCnt="0"/>
      <dgm:spPr/>
    </dgm:pt>
    <dgm:pt modelId="{3F3C7A5A-1801-402E-AD9B-60ACD8899E95}" type="pres">
      <dgm:prSet presAssocID="{5605D571-9CD6-4627-B523-24AC3D09B87D}" presName="Name64" presStyleLbl="parChTrans1D4" presStyleIdx="49" presStyleCnt="56"/>
      <dgm:spPr/>
    </dgm:pt>
    <dgm:pt modelId="{63EED4B5-6EE8-4086-A5FD-3D8EA57004CC}" type="pres">
      <dgm:prSet presAssocID="{1E93E9F9-1AF8-4D6D-8C3E-DF2994B55C33}" presName="hierRoot2" presStyleCnt="0">
        <dgm:presLayoutVars>
          <dgm:hierBranch val="init"/>
        </dgm:presLayoutVars>
      </dgm:prSet>
      <dgm:spPr/>
    </dgm:pt>
    <dgm:pt modelId="{956378D8-6DED-4B01-8903-48DFF8ED3EB2}" type="pres">
      <dgm:prSet presAssocID="{1E93E9F9-1AF8-4D6D-8C3E-DF2994B55C33}" presName="rootComposite" presStyleCnt="0"/>
      <dgm:spPr/>
    </dgm:pt>
    <dgm:pt modelId="{C52CF03D-6C3C-4D93-B55B-EA1EFCFDCDA9}" type="pres">
      <dgm:prSet presAssocID="{1E93E9F9-1AF8-4D6D-8C3E-DF2994B55C33}" presName="rootText" presStyleLbl="node4" presStyleIdx="49" presStyleCnt="56">
        <dgm:presLayoutVars>
          <dgm:chPref val="3"/>
        </dgm:presLayoutVars>
      </dgm:prSet>
      <dgm:spPr/>
    </dgm:pt>
    <dgm:pt modelId="{CF885B1B-2699-4A7A-BB26-6FBA2EAD86A6}" type="pres">
      <dgm:prSet presAssocID="{1E93E9F9-1AF8-4D6D-8C3E-DF2994B55C33}" presName="rootConnector" presStyleLbl="node4" presStyleIdx="49" presStyleCnt="56"/>
      <dgm:spPr/>
    </dgm:pt>
    <dgm:pt modelId="{A78790F9-C1FD-460B-945B-9D5F51AABE4F}" type="pres">
      <dgm:prSet presAssocID="{1E93E9F9-1AF8-4D6D-8C3E-DF2994B55C33}" presName="hierChild4" presStyleCnt="0"/>
      <dgm:spPr/>
    </dgm:pt>
    <dgm:pt modelId="{7247C38C-0543-4E0F-BE7E-B7276E70B97E}" type="pres">
      <dgm:prSet presAssocID="{4B021935-0401-442B-B1A6-0FAFCBBC76E6}" presName="Name64" presStyleLbl="parChTrans1D4" presStyleIdx="50" presStyleCnt="56"/>
      <dgm:spPr/>
    </dgm:pt>
    <dgm:pt modelId="{9A8D68D4-6329-42B1-9872-F2DFD452E9FA}" type="pres">
      <dgm:prSet presAssocID="{314BCC3C-15A4-493A-8CB9-3094F8241108}" presName="hierRoot2" presStyleCnt="0">
        <dgm:presLayoutVars>
          <dgm:hierBranch val="init"/>
        </dgm:presLayoutVars>
      </dgm:prSet>
      <dgm:spPr/>
    </dgm:pt>
    <dgm:pt modelId="{1BA82802-5967-4A04-8828-9BF6FF9FC1AA}" type="pres">
      <dgm:prSet presAssocID="{314BCC3C-15A4-493A-8CB9-3094F8241108}" presName="rootComposite" presStyleCnt="0"/>
      <dgm:spPr/>
    </dgm:pt>
    <dgm:pt modelId="{A66A8000-E1DE-48E9-A683-7D59395DDFCF}" type="pres">
      <dgm:prSet presAssocID="{314BCC3C-15A4-493A-8CB9-3094F8241108}" presName="rootText" presStyleLbl="node4" presStyleIdx="50" presStyleCnt="56">
        <dgm:presLayoutVars>
          <dgm:chPref val="3"/>
        </dgm:presLayoutVars>
      </dgm:prSet>
      <dgm:spPr/>
    </dgm:pt>
    <dgm:pt modelId="{EB0068D6-8A75-475A-9D83-C0CCF5532A52}" type="pres">
      <dgm:prSet presAssocID="{314BCC3C-15A4-493A-8CB9-3094F8241108}" presName="rootConnector" presStyleLbl="node4" presStyleIdx="50" presStyleCnt="56"/>
      <dgm:spPr/>
    </dgm:pt>
    <dgm:pt modelId="{D35FB066-5A19-4D98-AE6A-12EB131DEF8F}" type="pres">
      <dgm:prSet presAssocID="{314BCC3C-15A4-493A-8CB9-3094F8241108}" presName="hierChild4" presStyleCnt="0"/>
      <dgm:spPr/>
    </dgm:pt>
    <dgm:pt modelId="{D94D2891-17E3-4D5F-BDD0-183A5E8B2505}" type="pres">
      <dgm:prSet presAssocID="{04CA709F-4372-495A-AC4F-73D519C5D8D5}" presName="Name64" presStyleLbl="parChTrans1D4" presStyleIdx="51" presStyleCnt="56"/>
      <dgm:spPr/>
    </dgm:pt>
    <dgm:pt modelId="{B74A27CE-7C19-4547-B10A-187362FA0E46}" type="pres">
      <dgm:prSet presAssocID="{290823BF-6F57-4D42-B424-69D33625C951}" presName="hierRoot2" presStyleCnt="0">
        <dgm:presLayoutVars>
          <dgm:hierBranch val="init"/>
        </dgm:presLayoutVars>
      </dgm:prSet>
      <dgm:spPr/>
    </dgm:pt>
    <dgm:pt modelId="{80C4537F-C93D-4D66-97E9-5440D876398E}" type="pres">
      <dgm:prSet presAssocID="{290823BF-6F57-4D42-B424-69D33625C951}" presName="rootComposite" presStyleCnt="0"/>
      <dgm:spPr/>
    </dgm:pt>
    <dgm:pt modelId="{1ECB7CEC-5E02-47B6-A960-6F196AB7E1CB}" type="pres">
      <dgm:prSet presAssocID="{290823BF-6F57-4D42-B424-69D33625C951}" presName="rootText" presStyleLbl="node4" presStyleIdx="51" presStyleCnt="56">
        <dgm:presLayoutVars>
          <dgm:chPref val="3"/>
        </dgm:presLayoutVars>
      </dgm:prSet>
      <dgm:spPr/>
    </dgm:pt>
    <dgm:pt modelId="{45FB3764-AE01-4797-BD49-6104BE126758}" type="pres">
      <dgm:prSet presAssocID="{290823BF-6F57-4D42-B424-69D33625C951}" presName="rootConnector" presStyleLbl="node4" presStyleIdx="51" presStyleCnt="56"/>
      <dgm:spPr/>
    </dgm:pt>
    <dgm:pt modelId="{EDB8F74D-F3C4-4D88-9759-34BF81C70914}" type="pres">
      <dgm:prSet presAssocID="{290823BF-6F57-4D42-B424-69D33625C951}" presName="hierChild4" presStyleCnt="0"/>
      <dgm:spPr/>
    </dgm:pt>
    <dgm:pt modelId="{72C8B195-2A8E-4135-AC56-E864F4BDB2D0}" type="pres">
      <dgm:prSet presAssocID="{290823BF-6F57-4D42-B424-69D33625C951}" presName="hierChild5" presStyleCnt="0"/>
      <dgm:spPr/>
    </dgm:pt>
    <dgm:pt modelId="{FA868B6B-F4DA-4B7A-85A2-606353E0CC42}" type="pres">
      <dgm:prSet presAssocID="{355EE57A-2908-4B2B-B2CA-2DE7C32AE3AA}" presName="Name64" presStyleLbl="parChTrans1D4" presStyleIdx="52" presStyleCnt="56"/>
      <dgm:spPr/>
    </dgm:pt>
    <dgm:pt modelId="{5175A8D4-1FAA-4CE8-9331-DF3A2860F244}" type="pres">
      <dgm:prSet presAssocID="{DB6243E0-BBE3-4DDE-BDFD-1C1489F8D789}" presName="hierRoot2" presStyleCnt="0">
        <dgm:presLayoutVars>
          <dgm:hierBranch val="init"/>
        </dgm:presLayoutVars>
      </dgm:prSet>
      <dgm:spPr/>
    </dgm:pt>
    <dgm:pt modelId="{DC747167-7227-4419-88B7-A3DA148993FC}" type="pres">
      <dgm:prSet presAssocID="{DB6243E0-BBE3-4DDE-BDFD-1C1489F8D789}" presName="rootComposite" presStyleCnt="0"/>
      <dgm:spPr/>
    </dgm:pt>
    <dgm:pt modelId="{9B7421A2-3704-4687-A38D-7E73245F946B}" type="pres">
      <dgm:prSet presAssocID="{DB6243E0-BBE3-4DDE-BDFD-1C1489F8D789}" presName="rootText" presStyleLbl="node4" presStyleIdx="52" presStyleCnt="56">
        <dgm:presLayoutVars>
          <dgm:chPref val="3"/>
        </dgm:presLayoutVars>
      </dgm:prSet>
      <dgm:spPr/>
    </dgm:pt>
    <dgm:pt modelId="{DA0147FD-13F3-45B9-BBBA-796F8DC4CF33}" type="pres">
      <dgm:prSet presAssocID="{DB6243E0-BBE3-4DDE-BDFD-1C1489F8D789}" presName="rootConnector" presStyleLbl="node4" presStyleIdx="52" presStyleCnt="56"/>
      <dgm:spPr/>
    </dgm:pt>
    <dgm:pt modelId="{94C4A808-67A4-4846-8B7F-2D81A2DADBAF}" type="pres">
      <dgm:prSet presAssocID="{DB6243E0-BBE3-4DDE-BDFD-1C1489F8D789}" presName="hierChild4" presStyleCnt="0"/>
      <dgm:spPr/>
    </dgm:pt>
    <dgm:pt modelId="{02F7274A-EEF1-410B-A839-2299E60011FB}" type="pres">
      <dgm:prSet presAssocID="{DB6243E0-BBE3-4DDE-BDFD-1C1489F8D789}" presName="hierChild5" presStyleCnt="0"/>
      <dgm:spPr/>
    </dgm:pt>
    <dgm:pt modelId="{22C146A5-520C-45D8-BEA8-DC9A8CC4EED6}" type="pres">
      <dgm:prSet presAssocID="{314BCC3C-15A4-493A-8CB9-3094F8241108}" presName="hierChild5" presStyleCnt="0"/>
      <dgm:spPr/>
    </dgm:pt>
    <dgm:pt modelId="{6D054095-A067-41E1-9AA9-6D6300C63EE9}" type="pres">
      <dgm:prSet presAssocID="{AC19BAD4-ECD1-4799-A3E0-B4EB199F4E3A}" presName="Name64" presStyleLbl="parChTrans1D4" presStyleIdx="53" presStyleCnt="56"/>
      <dgm:spPr/>
    </dgm:pt>
    <dgm:pt modelId="{A1B6A808-281E-4A4F-9000-95D6417382CE}" type="pres">
      <dgm:prSet presAssocID="{42C0FED5-2C06-4024-A0B8-02CCD6CA4EC8}" presName="hierRoot2" presStyleCnt="0">
        <dgm:presLayoutVars>
          <dgm:hierBranch val="init"/>
        </dgm:presLayoutVars>
      </dgm:prSet>
      <dgm:spPr/>
    </dgm:pt>
    <dgm:pt modelId="{49CD4597-4125-4716-A39A-98AF3623D79D}" type="pres">
      <dgm:prSet presAssocID="{42C0FED5-2C06-4024-A0B8-02CCD6CA4EC8}" presName="rootComposite" presStyleCnt="0"/>
      <dgm:spPr/>
    </dgm:pt>
    <dgm:pt modelId="{BEB1CE60-A79D-474B-B8BB-F0670DB9F061}" type="pres">
      <dgm:prSet presAssocID="{42C0FED5-2C06-4024-A0B8-02CCD6CA4EC8}" presName="rootText" presStyleLbl="node4" presStyleIdx="53" presStyleCnt="56">
        <dgm:presLayoutVars>
          <dgm:chPref val="3"/>
        </dgm:presLayoutVars>
      </dgm:prSet>
      <dgm:spPr/>
    </dgm:pt>
    <dgm:pt modelId="{A8582440-CD3B-4365-AF20-6AEB38DAD89C}" type="pres">
      <dgm:prSet presAssocID="{42C0FED5-2C06-4024-A0B8-02CCD6CA4EC8}" presName="rootConnector" presStyleLbl="node4" presStyleIdx="53" presStyleCnt="56"/>
      <dgm:spPr/>
    </dgm:pt>
    <dgm:pt modelId="{F9C0EE07-1587-4AE6-82CA-D61A646FF179}" type="pres">
      <dgm:prSet presAssocID="{42C0FED5-2C06-4024-A0B8-02CCD6CA4EC8}" presName="hierChild4" presStyleCnt="0"/>
      <dgm:spPr/>
    </dgm:pt>
    <dgm:pt modelId="{FD7B377E-3DC0-41F4-9FA1-67BB3A0FD975}" type="pres">
      <dgm:prSet presAssocID="{8E4E9505-A574-41DE-8AB1-57F383946748}" presName="Name64" presStyleLbl="parChTrans1D4" presStyleIdx="54" presStyleCnt="56"/>
      <dgm:spPr/>
    </dgm:pt>
    <dgm:pt modelId="{FF3DE8DB-80D8-437C-9627-01951528555D}" type="pres">
      <dgm:prSet presAssocID="{83813841-DF40-4E0A-92BC-1E3C688DD5AE}" presName="hierRoot2" presStyleCnt="0">
        <dgm:presLayoutVars>
          <dgm:hierBranch val="init"/>
        </dgm:presLayoutVars>
      </dgm:prSet>
      <dgm:spPr/>
    </dgm:pt>
    <dgm:pt modelId="{1E1637EA-CE50-4794-AEB5-F4D027086597}" type="pres">
      <dgm:prSet presAssocID="{83813841-DF40-4E0A-92BC-1E3C688DD5AE}" presName="rootComposite" presStyleCnt="0"/>
      <dgm:spPr/>
    </dgm:pt>
    <dgm:pt modelId="{57704559-36C6-484F-82DD-C7DB58E1C294}" type="pres">
      <dgm:prSet presAssocID="{83813841-DF40-4E0A-92BC-1E3C688DD5AE}" presName="rootText" presStyleLbl="node4" presStyleIdx="54" presStyleCnt="56">
        <dgm:presLayoutVars>
          <dgm:chPref val="3"/>
        </dgm:presLayoutVars>
      </dgm:prSet>
      <dgm:spPr/>
    </dgm:pt>
    <dgm:pt modelId="{4ECC9A82-3D86-4BBE-BC93-2202FF604460}" type="pres">
      <dgm:prSet presAssocID="{83813841-DF40-4E0A-92BC-1E3C688DD5AE}" presName="rootConnector" presStyleLbl="node4" presStyleIdx="54" presStyleCnt="56"/>
      <dgm:spPr/>
    </dgm:pt>
    <dgm:pt modelId="{19534BE0-4A81-4AB2-81BC-3F3E06E278EA}" type="pres">
      <dgm:prSet presAssocID="{83813841-DF40-4E0A-92BC-1E3C688DD5AE}" presName="hierChild4" presStyleCnt="0"/>
      <dgm:spPr/>
    </dgm:pt>
    <dgm:pt modelId="{07D8DDA6-E61E-4908-B039-E7FCAC2F7BDB}" type="pres">
      <dgm:prSet presAssocID="{83813841-DF40-4E0A-92BC-1E3C688DD5AE}" presName="hierChild5" presStyleCnt="0"/>
      <dgm:spPr/>
    </dgm:pt>
    <dgm:pt modelId="{E8548C05-4952-4A7E-B9D2-B6667A1E8940}" type="pres">
      <dgm:prSet presAssocID="{87D9FEFB-6BD1-4309-81EE-F270CAF9A47D}" presName="Name64" presStyleLbl="parChTrans1D4" presStyleIdx="55" presStyleCnt="56"/>
      <dgm:spPr/>
    </dgm:pt>
    <dgm:pt modelId="{3B88110F-D62B-44C9-BAA3-29E18C747DE7}" type="pres">
      <dgm:prSet presAssocID="{4B06A52F-49B5-4C62-8135-4723474D3BDC}" presName="hierRoot2" presStyleCnt="0">
        <dgm:presLayoutVars>
          <dgm:hierBranch val="init"/>
        </dgm:presLayoutVars>
      </dgm:prSet>
      <dgm:spPr/>
    </dgm:pt>
    <dgm:pt modelId="{01EFE993-AF7E-453D-A5C8-BF1EB3D01F0D}" type="pres">
      <dgm:prSet presAssocID="{4B06A52F-49B5-4C62-8135-4723474D3BDC}" presName="rootComposite" presStyleCnt="0"/>
      <dgm:spPr/>
    </dgm:pt>
    <dgm:pt modelId="{8D5E09C5-4C40-4075-A944-D5B8EF40FF5B}" type="pres">
      <dgm:prSet presAssocID="{4B06A52F-49B5-4C62-8135-4723474D3BDC}" presName="rootText" presStyleLbl="node4" presStyleIdx="55" presStyleCnt="56">
        <dgm:presLayoutVars>
          <dgm:chPref val="3"/>
        </dgm:presLayoutVars>
      </dgm:prSet>
      <dgm:spPr/>
    </dgm:pt>
    <dgm:pt modelId="{D3BED93F-7A63-44DE-A521-5D297429FE11}" type="pres">
      <dgm:prSet presAssocID="{4B06A52F-49B5-4C62-8135-4723474D3BDC}" presName="rootConnector" presStyleLbl="node4" presStyleIdx="55" presStyleCnt="56"/>
      <dgm:spPr/>
    </dgm:pt>
    <dgm:pt modelId="{9A45ABCC-A46F-4F1B-B735-800312FDDB24}" type="pres">
      <dgm:prSet presAssocID="{4B06A52F-49B5-4C62-8135-4723474D3BDC}" presName="hierChild4" presStyleCnt="0"/>
      <dgm:spPr/>
    </dgm:pt>
    <dgm:pt modelId="{86A94DFD-F909-4996-BBCF-161CF0210ACC}" type="pres">
      <dgm:prSet presAssocID="{4B06A52F-49B5-4C62-8135-4723474D3BDC}" presName="hierChild5" presStyleCnt="0"/>
      <dgm:spPr/>
    </dgm:pt>
    <dgm:pt modelId="{6BE6CCD6-80B8-46E6-916F-F0ECDA5D3471}" type="pres">
      <dgm:prSet presAssocID="{42C0FED5-2C06-4024-A0B8-02CCD6CA4EC8}" presName="hierChild5" presStyleCnt="0"/>
      <dgm:spPr/>
    </dgm:pt>
    <dgm:pt modelId="{C1B0FA8C-4BE5-4017-9C0F-0A984A6776E8}" type="pres">
      <dgm:prSet presAssocID="{1E93E9F9-1AF8-4D6D-8C3E-DF2994B55C33}" presName="hierChild5" presStyleCnt="0"/>
      <dgm:spPr/>
    </dgm:pt>
    <dgm:pt modelId="{E2F4351D-0023-4365-B84C-B7FD5628C503}" type="pres">
      <dgm:prSet presAssocID="{7E3D80FE-767D-4B19-8A5A-B3CB9727F31D}" presName="hierChild5" presStyleCnt="0"/>
      <dgm:spPr/>
    </dgm:pt>
    <dgm:pt modelId="{D562DC8D-D552-43F6-B970-0E749F933B8D}" type="pres">
      <dgm:prSet presAssocID="{4E27BF23-C268-4A04-B5E9-F97EC3152815}" presName="hierChild5" presStyleCnt="0"/>
      <dgm:spPr/>
    </dgm:pt>
    <dgm:pt modelId="{59BC705E-EA2B-4FB1-9370-A416B9193CDA}" type="pres">
      <dgm:prSet presAssocID="{15B80711-75FB-45E3-B64E-AC2C9284E44C}" presName="hierChild3" presStyleCnt="0"/>
      <dgm:spPr/>
    </dgm:pt>
  </dgm:ptLst>
  <dgm:cxnLst>
    <dgm:cxn modelId="{FAE84400-DE8D-4016-B3F1-18D3E5DFFFF7}" type="presOf" srcId="{80046551-AF3A-40C6-8FA0-EB9C1832560A}" destId="{C7AFEAE8-26D5-4CB9-A52D-5F8A93F190A8}" srcOrd="0" destOrd="0" presId="urn:microsoft.com/office/officeart/2009/3/layout/HorizontalOrganizationChart"/>
    <dgm:cxn modelId="{09564500-71CE-4B2A-A157-337080A507CD}" type="presOf" srcId="{067F23B4-6836-4A56-B072-2397C0C042BF}" destId="{D7DDB861-E789-4166-87AE-EEBC7E61884D}" srcOrd="0" destOrd="0" presId="urn:microsoft.com/office/officeart/2009/3/layout/HorizontalOrganizationChart"/>
    <dgm:cxn modelId="{57324A01-B211-419C-92BD-7CF893C6B2CD}" srcId="{BE961130-98D9-406D-8BD6-4C744691AF64}" destId="{3C9DF97B-BE11-4777-96EE-0B028BEDF75B}" srcOrd="1" destOrd="0" parTransId="{E8B27B1B-F26F-493B-B18D-5343642595D5}" sibTransId="{0128668D-1B29-45BF-A46F-F5CDA09025BE}"/>
    <dgm:cxn modelId="{4B37ED01-CBE8-4AE7-83C3-0CE110B39E56}" type="presOf" srcId="{13F9545A-BC2E-461B-8DE4-AA1E87D23BC2}" destId="{30638C54-DDA7-4C3A-9C4E-5C8D9FD4A464}" srcOrd="1" destOrd="0" presId="urn:microsoft.com/office/officeart/2009/3/layout/HorizontalOrganizationChart"/>
    <dgm:cxn modelId="{EF18C504-9AA3-484C-BC83-21781F670BAE}" type="presOf" srcId="{24EB6199-ADD5-4265-B175-07AAF474C6B6}" destId="{1231B620-1218-4A69-8A2D-8FE24EC6F935}" srcOrd="1" destOrd="0" presId="urn:microsoft.com/office/officeart/2009/3/layout/HorizontalOrganizationChart"/>
    <dgm:cxn modelId="{1EB22105-BADB-4036-B5BB-5C94A1DEFC25}" type="presOf" srcId="{27985214-588E-4517-9516-AD2EB7E78424}" destId="{66E24270-D921-4C29-B4A6-C88CB0CDB22E}" srcOrd="1" destOrd="0" presId="urn:microsoft.com/office/officeart/2009/3/layout/HorizontalOrganizationChart"/>
    <dgm:cxn modelId="{6CB19005-2020-42B3-BD77-E0CACBE8510E}" type="presOf" srcId="{295F509C-E255-4BAB-B9BA-2D3D572897DC}" destId="{2D540FCD-068D-401C-901B-3A42DC34D993}" srcOrd="0" destOrd="0" presId="urn:microsoft.com/office/officeart/2009/3/layout/HorizontalOrganizationChart"/>
    <dgm:cxn modelId="{BB244406-EAA1-4FC5-8F2D-767081C36250}" type="presOf" srcId="{AC19BAD4-ECD1-4799-A3E0-B4EB199F4E3A}" destId="{6D054095-A067-41E1-9AA9-6D6300C63EE9}" srcOrd="0" destOrd="0" presId="urn:microsoft.com/office/officeart/2009/3/layout/HorizontalOrganizationChart"/>
    <dgm:cxn modelId="{BC5C5F07-2F06-4DC6-8CB4-9D6ECF7F1B82}" type="presOf" srcId="{F87E296B-1E14-4072-82BF-73FC8EB22C81}" destId="{3C0A8993-D61A-475F-832B-F10557F2DDBB}" srcOrd="1" destOrd="0" presId="urn:microsoft.com/office/officeart/2009/3/layout/HorizontalOrganizationChart"/>
    <dgm:cxn modelId="{35A6EB07-30DB-49EA-AD88-508B6CCD40BE}" type="presOf" srcId="{A2019930-37C8-43ED-AF06-0B1CCD3FCED4}" destId="{FB3FDA38-A8BE-446C-9C62-0253584BE2AE}" srcOrd="0" destOrd="0" presId="urn:microsoft.com/office/officeart/2009/3/layout/HorizontalOrganizationChart"/>
    <dgm:cxn modelId="{0AE9820A-BCCF-4658-88AF-C61BEF1E6762}" type="presOf" srcId="{3C31287B-733C-4A92-8007-AC4805904395}" destId="{CC12ACDB-DC8C-4263-BD72-5ABFB3FCE9EB}" srcOrd="0" destOrd="0" presId="urn:microsoft.com/office/officeart/2009/3/layout/HorizontalOrganizationChart"/>
    <dgm:cxn modelId="{A2BD0A0C-AC19-4B66-8CF8-93CA2F57F950}" type="presOf" srcId="{7A335F00-5E41-4B4D-9F9C-DAB1548BD4A4}" destId="{E162518C-7EF0-4748-9406-CD4B5318351D}" srcOrd="1" destOrd="0" presId="urn:microsoft.com/office/officeart/2009/3/layout/HorizontalOrganizationChart"/>
    <dgm:cxn modelId="{7199230D-4D71-4B54-8BAA-AD3B22B21F37}" type="presOf" srcId="{AEF99234-BD1B-44CC-B337-5A635FD609C2}" destId="{B33CD590-C299-48CC-957D-52858F6FF9FE}" srcOrd="0" destOrd="0" presId="urn:microsoft.com/office/officeart/2009/3/layout/HorizontalOrganizationChart"/>
    <dgm:cxn modelId="{81F30210-0738-4938-8642-075C1EFDD305}" srcId="{3C31287B-733C-4A92-8007-AC4805904395}" destId="{401B5D15-77FE-409C-ABDF-037CB7DF989A}" srcOrd="0" destOrd="0" parTransId="{89DBE098-3B9C-42CE-A68C-560DB3A373AB}" sibTransId="{72D17824-4F51-4479-9B06-C09F20603DF5}"/>
    <dgm:cxn modelId="{60CE5810-8DD8-4B5B-A364-1130015F444A}" type="presOf" srcId="{3838BED7-FA48-418A-BA5A-B1111A899505}" destId="{BA16159C-E77B-4A45-ABF3-83DFC953E62F}" srcOrd="0" destOrd="0" presId="urn:microsoft.com/office/officeart/2009/3/layout/HorizontalOrganizationChart"/>
    <dgm:cxn modelId="{5A969110-4D48-4460-A7A0-4E729251552C}" type="presOf" srcId="{4ACBBFFA-8C9D-4469-B540-0912134D5E03}" destId="{741DAD01-73AA-4212-A43D-19AF357CFF19}" srcOrd="1" destOrd="0" presId="urn:microsoft.com/office/officeart/2009/3/layout/HorizontalOrganizationChart"/>
    <dgm:cxn modelId="{EA2AB010-0751-4241-BB0C-6F1C441064F0}" type="presOf" srcId="{E220507B-A4C2-4EEE-A187-E8A61DF68A19}" destId="{30758FA1-2FD8-4274-9732-5958013918B1}" srcOrd="0" destOrd="0" presId="urn:microsoft.com/office/officeart/2009/3/layout/HorizontalOrganizationChart"/>
    <dgm:cxn modelId="{8271A111-3F40-459D-B54D-51720E9694B6}" type="presOf" srcId="{3C9DF97B-BE11-4777-96EE-0B028BEDF75B}" destId="{40163B25-F0A4-45FF-A3B8-4C4B3E54A3A5}" srcOrd="0" destOrd="0" presId="urn:microsoft.com/office/officeart/2009/3/layout/HorizontalOrganizationChart"/>
    <dgm:cxn modelId="{BB5D4C12-660C-42CD-B95E-D41E051D1956}" srcId="{42C0FED5-2C06-4024-A0B8-02CCD6CA4EC8}" destId="{4B06A52F-49B5-4C62-8135-4723474D3BDC}" srcOrd="1" destOrd="0" parTransId="{87D9FEFB-6BD1-4309-81EE-F270CAF9A47D}" sibTransId="{2C6D3A65-8F2D-4BE0-99DA-985330842287}"/>
    <dgm:cxn modelId="{6849EC12-CA9D-457A-A32D-C36DFC09CE04}" srcId="{42C0FED5-2C06-4024-A0B8-02CCD6CA4EC8}" destId="{83813841-DF40-4E0A-92BC-1E3C688DD5AE}" srcOrd="0" destOrd="0" parTransId="{8E4E9505-A574-41DE-8AB1-57F383946748}" sibTransId="{3E73C314-B5A1-48CB-A932-28D8187E1DE1}"/>
    <dgm:cxn modelId="{88527613-5A81-4DA6-9C3E-211676172108}" type="presOf" srcId="{B4D5737F-F42B-43C7-A2F7-34EBBCDE16CF}" destId="{F07602A2-20C1-442A-8B5F-78C3826F8AD5}" srcOrd="0" destOrd="0" presId="urn:microsoft.com/office/officeart/2009/3/layout/HorizontalOrganizationChart"/>
    <dgm:cxn modelId="{BF60DD14-14AD-4D63-B502-D840B75BC1A4}" type="presOf" srcId="{F7ECFD9F-CC62-495F-B8BB-7C884B95D108}" destId="{6FF8B60B-338F-4604-BCD2-FC8343EE5233}" srcOrd="1" destOrd="0" presId="urn:microsoft.com/office/officeart/2009/3/layout/HorizontalOrganizationChart"/>
    <dgm:cxn modelId="{DDFD5A17-CC75-433D-935D-5D9AC024E3BF}" type="presOf" srcId="{C329E3D3-EBB4-4F24-81A2-AB2B16987F99}" destId="{6B9BBB72-2D90-4D48-8163-BBC78479124F}" srcOrd="0" destOrd="0" presId="urn:microsoft.com/office/officeart/2009/3/layout/HorizontalOrganizationChart"/>
    <dgm:cxn modelId="{078AF518-876A-4A0C-89A3-1CEDB96F0D4E}" type="presOf" srcId="{5597D71F-F7FC-4AB3-A308-0FA1C6E594FD}" destId="{B809D48A-7BDF-420C-9C06-A623A0862669}" srcOrd="1" destOrd="0" presId="urn:microsoft.com/office/officeart/2009/3/layout/HorizontalOrganizationChart"/>
    <dgm:cxn modelId="{7E8F0A19-6F61-47E6-B8AA-FD5A382F9125}" srcId="{DE90D00C-7FE2-4068-B2EE-8161B4719F0C}" destId="{FF1E9FE6-A70A-49FE-B361-7F0300B55176}" srcOrd="1" destOrd="0" parTransId="{295F509C-E255-4BAB-B9BA-2D3D572897DC}" sibTransId="{5419DD54-305E-4512-AA86-BDEB300E7437}"/>
    <dgm:cxn modelId="{8C851E1A-CF84-4B31-AEE8-6C8136A2C24F}" srcId="{17AFB8D0-F930-411E-A3F8-EEB0BF42A10C}" destId="{5081B161-EB9D-46A7-8854-6054BD40C588}" srcOrd="0" destOrd="0" parTransId="{FA9EBDEC-C45A-40C4-AAC7-0235565D5292}" sibTransId="{E42D493F-AB41-4219-AF89-396CA5E3D430}"/>
    <dgm:cxn modelId="{336EA11A-73A6-4879-8089-B0027F7F1D21}" srcId="{5081B161-EB9D-46A7-8854-6054BD40C588}" destId="{BE961130-98D9-406D-8BD6-4C744691AF64}" srcOrd="1" destOrd="0" parTransId="{5FB1C6B7-1A04-46AC-84D5-F8BF88A7F7F8}" sibTransId="{2D6579B2-E311-48D1-BBA3-F752E1D8E418}"/>
    <dgm:cxn modelId="{1FC61C1B-5C69-4E84-A582-4C8E9260853B}" type="presOf" srcId="{99D1D01C-C615-4C56-A452-D96EA7892C32}" destId="{5804D87F-15D4-4AFE-A6B0-8DEDEA205037}" srcOrd="1" destOrd="0" presId="urn:microsoft.com/office/officeart/2009/3/layout/HorizontalOrganizationChart"/>
    <dgm:cxn modelId="{0BA21F1B-7810-4C89-9CCA-5A1FEEC6C4CB}" type="presOf" srcId="{82127CCA-38CD-427E-A16B-01ECA167E395}" destId="{F073A764-AE6C-43BF-92D9-0F7C71A70FBA}" srcOrd="1" destOrd="0" presId="urn:microsoft.com/office/officeart/2009/3/layout/HorizontalOrganizationChart"/>
    <dgm:cxn modelId="{EAAEC91B-E7ED-462F-AD24-34356E3AC64E}" type="presOf" srcId="{0BC18157-7F59-4E44-B46E-AFB6AA1EBC62}" destId="{7C88E13D-6600-4889-B847-EED85663A257}" srcOrd="1" destOrd="0" presId="urn:microsoft.com/office/officeart/2009/3/layout/HorizontalOrganizationChart"/>
    <dgm:cxn modelId="{75CC251C-5AAC-4560-8019-3AD304C52FD9}" type="presOf" srcId="{24EB6199-ADD5-4265-B175-07AAF474C6B6}" destId="{678B2840-6DAA-4482-A488-0B20ED15DE9A}" srcOrd="0" destOrd="0" presId="urn:microsoft.com/office/officeart/2009/3/layout/HorizontalOrganizationChart"/>
    <dgm:cxn modelId="{21CD771C-AFB0-4DBC-A780-8CFC10F705A3}" srcId="{D38D4924-92E5-4873-A891-D15CCFFF6044}" destId="{A89CD199-9387-45B9-B8CA-0477D1193AB9}" srcOrd="1" destOrd="0" parTransId="{AAEBBFA7-6739-4F9D-97E9-23385772D428}" sibTransId="{BF9357E1-842A-4FC0-AED4-8E8A88ADDBC2}"/>
    <dgm:cxn modelId="{E4E3FD1F-AAE3-48DA-8600-D36F405DBE22}" srcId="{4F14FC82-F322-493C-89EC-3123F3579DEC}" destId="{E45AA944-4697-4880-B505-531D703B5198}" srcOrd="0" destOrd="0" parTransId="{DE2F951D-8BE8-4759-B8A7-B41220D86BD8}" sibTransId="{192793DC-8DEB-4C68-8617-D67335B5D164}"/>
    <dgm:cxn modelId="{C1154723-2A5A-4CF2-ADF1-B23081BE3EB0}" type="presOf" srcId="{69C45DFB-0683-4234-BA5C-173DBCD71F2E}" destId="{582FBD20-3B36-4AFA-8E88-A8EB72DDFA3F}" srcOrd="0" destOrd="0" presId="urn:microsoft.com/office/officeart/2009/3/layout/HorizontalOrganizationChart"/>
    <dgm:cxn modelId="{F73C7823-849B-4B52-8CA3-B2DCD33E9E0F}" type="presOf" srcId="{DB6243E0-BBE3-4DDE-BDFD-1C1489F8D789}" destId="{DA0147FD-13F3-45B9-BBBA-796F8DC4CF33}" srcOrd="1" destOrd="0" presId="urn:microsoft.com/office/officeart/2009/3/layout/HorizontalOrganizationChart"/>
    <dgm:cxn modelId="{13896124-5474-4038-93E7-3CAD37F4C81C}" type="presOf" srcId="{E8655FF3-0346-4E45-A3E7-7E4A33F54C0D}" destId="{9DF410DA-6A40-4735-A9AB-10381D237608}" srcOrd="0" destOrd="0" presId="urn:microsoft.com/office/officeart/2009/3/layout/HorizontalOrganizationChart"/>
    <dgm:cxn modelId="{A1277126-B6B0-4216-812E-EC737B7A0141}" srcId="{A54D05C4-3D3E-452E-934A-7253E298EA8B}" destId="{4ACBBFFA-8C9D-4469-B540-0912134D5E03}" srcOrd="0" destOrd="0" parTransId="{A6D31DB2-666F-4A80-BFF1-7185CB2BA58D}" sibTransId="{3F2CBC24-85C6-4283-A014-279CF73DBE4A}"/>
    <dgm:cxn modelId="{665D6529-1D4F-4628-841C-61FED1A0DCF7}" type="presOf" srcId="{4E27BF23-C268-4A04-B5E9-F97EC3152815}" destId="{AF30791C-3A85-442A-9CCE-2E9C39576606}" srcOrd="0" destOrd="0" presId="urn:microsoft.com/office/officeart/2009/3/layout/HorizontalOrganizationChart"/>
    <dgm:cxn modelId="{EA2D7D29-F0D2-4E86-84EF-3A1B1073F198}" type="presOf" srcId="{5DF278CB-25F5-4FAC-8115-EE8ACDF06FB6}" destId="{DA4FC684-F8AA-4806-AABD-C75761B023BA}" srcOrd="0" destOrd="0" presId="urn:microsoft.com/office/officeart/2009/3/layout/HorizontalOrganizationChart"/>
    <dgm:cxn modelId="{F667D62B-818C-42FF-9A6F-2A440D8A326A}" srcId="{067F23B4-6836-4A56-B072-2397C0C042BF}" destId="{67A8D82F-766F-45BD-98F5-62EDE2BBF06B}" srcOrd="0" destOrd="0" parTransId="{4D7B9BD2-C9CB-4B73-B21D-D58D26A41129}" sibTransId="{34CD19FC-272D-4494-A820-C84961E2089D}"/>
    <dgm:cxn modelId="{A7E11C2C-2233-4584-ABA4-FD4CB53B6A9B}" type="presOf" srcId="{51C2D006-4513-46BD-9875-80ADF25F173D}" destId="{23F5379B-7C3D-4753-8639-04EFF8EF4D4B}" srcOrd="0" destOrd="0" presId="urn:microsoft.com/office/officeart/2009/3/layout/HorizontalOrganizationChart"/>
    <dgm:cxn modelId="{618DBB2C-715F-4A3D-9AA6-4F692B32D8CD}" type="presOf" srcId="{7BE9C0BA-C64F-494F-A302-313AE735EA1D}" destId="{32C512CC-79D6-4ECC-9F46-AF19DF33DBE3}" srcOrd="0" destOrd="0" presId="urn:microsoft.com/office/officeart/2009/3/layout/HorizontalOrganizationChart"/>
    <dgm:cxn modelId="{672B0C2E-4A60-473E-9EBF-9A905401F3A6}" type="presOf" srcId="{76B8BB78-5FCA-4235-9A5D-DFBB79C248EE}" destId="{5E65BDEA-684E-454F-9AFC-66198CA3E4EF}" srcOrd="0" destOrd="0" presId="urn:microsoft.com/office/officeart/2009/3/layout/HorizontalOrganizationChart"/>
    <dgm:cxn modelId="{0CB6782E-BAD6-4D7E-9AC3-E318FB0651CA}" type="presOf" srcId="{7A335F00-5E41-4B4D-9F9C-DAB1548BD4A4}" destId="{BE4D9CA3-A81D-4F21-A9B8-DDD9686F89AD}" srcOrd="0" destOrd="0" presId="urn:microsoft.com/office/officeart/2009/3/layout/HorizontalOrganizationChart"/>
    <dgm:cxn modelId="{39702632-6B84-429D-B516-7EF4B094CB98}" srcId="{1E93E9F9-1AF8-4D6D-8C3E-DF2994B55C33}" destId="{42C0FED5-2C06-4024-A0B8-02CCD6CA4EC8}" srcOrd="1" destOrd="0" parTransId="{AC19BAD4-ECD1-4799-A3E0-B4EB199F4E3A}" sibTransId="{2FC05FA2-C762-448E-9982-BDE9130372E2}"/>
    <dgm:cxn modelId="{92049732-3F7C-479B-A5C5-193860282668}" srcId="{CE5B70A8-C7C2-4580-92F5-960683744E9D}" destId="{A53581CD-F5E5-429A-B85A-E4E5820B751E}" srcOrd="0" destOrd="0" parTransId="{5DF278CB-25F5-4FAC-8115-EE8ACDF06FB6}" sibTransId="{E1AEB83C-8728-4DE2-804F-6BB7E63B1C2F}"/>
    <dgm:cxn modelId="{4F17ED33-C592-4141-AF2D-21E606730A63}" srcId="{DE90D00C-7FE2-4068-B2EE-8161B4719F0C}" destId="{EF416ACB-5802-447D-9EF4-0CB86166552D}" srcOrd="0" destOrd="0" parTransId="{8B433817-B195-4819-90D3-B51EB7313599}" sibTransId="{60BF01C5-3BE1-47AB-B093-AD3F659A40FE}"/>
    <dgm:cxn modelId="{44D7F335-CD32-49DF-9633-29D0B3F202A3}" type="presOf" srcId="{4D7B9BD2-C9CB-4B73-B21D-D58D26A41129}" destId="{8FCF9E1E-2E1E-44E6-9776-F54B94D71A54}" srcOrd="0" destOrd="0" presId="urn:microsoft.com/office/officeart/2009/3/layout/HorizontalOrganizationChart"/>
    <dgm:cxn modelId="{77991036-6D0C-4C3E-9F4F-388418595823}" type="presOf" srcId="{DE2F951D-8BE8-4759-B8A7-B41220D86BD8}" destId="{04D2593F-6742-418C-85DB-8CD9CE4E3515}" srcOrd="0" destOrd="0" presId="urn:microsoft.com/office/officeart/2009/3/layout/HorizontalOrganizationChart"/>
    <dgm:cxn modelId="{D88C1836-172E-433E-A800-BE63AC0BE21A}" type="presOf" srcId="{E0A4FD38-4823-4119-A3E5-3E8A6AFD113A}" destId="{036F5C8D-7F78-40B2-BE1A-340EDEFF807C}" srcOrd="0" destOrd="0" presId="urn:microsoft.com/office/officeart/2009/3/layout/HorizontalOrganizationChart"/>
    <dgm:cxn modelId="{55A04A36-B7F1-4595-914C-D29486BD0D0A}" type="presOf" srcId="{A2019930-37C8-43ED-AF06-0B1CCD3FCED4}" destId="{711B9083-1A0A-4F50-A71E-F1E15605FE19}" srcOrd="1" destOrd="0" presId="urn:microsoft.com/office/officeart/2009/3/layout/HorizontalOrganizationChart"/>
    <dgm:cxn modelId="{30215B37-049D-4F10-8294-7D7143171C95}" type="presOf" srcId="{21A69255-D8F2-4E5C-9D7B-491C440115DF}" destId="{D956DF12-F7C3-48F4-B301-116C28BC14F8}" srcOrd="1" destOrd="0" presId="urn:microsoft.com/office/officeart/2009/3/layout/HorizontalOrganizationChart"/>
    <dgm:cxn modelId="{997D6B38-7F5B-4878-96AA-7ABB1DDA16D1}" type="presOf" srcId="{E45AA944-4697-4880-B505-531D703B5198}" destId="{9BCDA491-5257-4B26-9A8A-34A92185F442}" srcOrd="0" destOrd="0" presId="urn:microsoft.com/office/officeart/2009/3/layout/HorizontalOrganizationChart"/>
    <dgm:cxn modelId="{5436433A-844B-4A8C-8A76-D4ED4BD07310}" srcId="{D38D4924-92E5-4873-A891-D15CCFFF6044}" destId="{7A335F00-5E41-4B4D-9F9C-DAB1548BD4A4}" srcOrd="0" destOrd="0" parTransId="{D68883AB-5108-4B01-908F-3939D61C259E}" sibTransId="{AD126533-EEB6-49E7-9D4F-8000D499D2D2}"/>
    <dgm:cxn modelId="{E0A7C83A-2584-4900-983F-95152F2D2FAC}" type="presOf" srcId="{FF1E9FE6-A70A-49FE-B361-7F0300B55176}" destId="{F6E82889-99B8-428C-A652-589F5253AC73}" srcOrd="0" destOrd="0" presId="urn:microsoft.com/office/officeart/2009/3/layout/HorizontalOrganizationChart"/>
    <dgm:cxn modelId="{45CA0C3B-6E44-4CB6-BA59-60C56B5EC680}" type="presOf" srcId="{314BCC3C-15A4-493A-8CB9-3094F8241108}" destId="{EB0068D6-8A75-475A-9D83-C0CCF5532A52}" srcOrd="1" destOrd="0" presId="urn:microsoft.com/office/officeart/2009/3/layout/HorizontalOrganizationChart"/>
    <dgm:cxn modelId="{D76DE83B-776E-4B20-8855-63C86187AD06}" srcId="{7BE9C0BA-C64F-494F-A302-313AE735EA1D}" destId="{4F14FC82-F322-493C-89EC-3123F3579DEC}" srcOrd="1" destOrd="0" parTransId="{C758C632-1A35-4010-BADE-005D661600E3}" sibTransId="{85C4EE36-69CD-475B-98B0-9529A2E15504}"/>
    <dgm:cxn modelId="{BBE7EF3E-C425-4764-9B67-BF19D85A1F61}" srcId="{A2019930-37C8-43ED-AF06-0B1CCD3FCED4}" destId="{CE5B70A8-C7C2-4580-92F5-960683744E9D}" srcOrd="1" destOrd="0" parTransId="{6552CC97-2402-401C-AE3A-25DCB33BFC88}" sibTransId="{B8F6DA18-7677-4991-9904-498CC9C07BAF}"/>
    <dgm:cxn modelId="{BD590E40-922B-4A24-A697-7666FAE5C839}" type="presOf" srcId="{8D098CEF-5F46-4FF1-A597-0025B69164AA}" destId="{35C9FE72-8963-4C41-82F6-63187168460D}" srcOrd="1" destOrd="0" presId="urn:microsoft.com/office/officeart/2009/3/layout/HorizontalOrganizationChart"/>
    <dgm:cxn modelId="{22929B5D-D78A-469C-9FF0-2242E5AD2433}" srcId="{A54D05C4-3D3E-452E-934A-7253E298EA8B}" destId="{13F9545A-BC2E-461B-8DE4-AA1E87D23BC2}" srcOrd="1" destOrd="0" parTransId="{555990D0-5FC2-4A50-8324-CE9C14D09793}" sibTransId="{8EEEA565-B85D-43F1-A183-C1663B4F94C4}"/>
    <dgm:cxn modelId="{3EF76641-7510-4C03-BF0D-0C4CCD7F16CC}" type="presOf" srcId="{EF416ACB-5802-447D-9EF4-0CB86166552D}" destId="{7232D65A-41EA-40E0-B7DE-36CDAF79770B}" srcOrd="0" destOrd="0" presId="urn:microsoft.com/office/officeart/2009/3/layout/HorizontalOrganizationChart"/>
    <dgm:cxn modelId="{D7AF9241-48CE-445E-BA40-42F77CA34AA6}" type="presOf" srcId="{0BC18157-7F59-4E44-B46E-AFB6AA1EBC62}" destId="{5AD2B4B9-5B41-4C3A-8F35-5193E5A6A798}" srcOrd="0" destOrd="0" presId="urn:microsoft.com/office/officeart/2009/3/layout/HorizontalOrganizationChart"/>
    <dgm:cxn modelId="{842B1542-4829-4E34-B3DB-310356016E67}" type="presOf" srcId="{7D07367A-204E-481F-9D36-E3BC5074FA6E}" destId="{C78AE3E8-EE4A-47B2-95F2-6623DB49EB2F}" srcOrd="0" destOrd="0" presId="urn:microsoft.com/office/officeart/2009/3/layout/HorizontalOrganizationChart"/>
    <dgm:cxn modelId="{DE462762-A5EE-4786-89F5-BFBB1504685E}" type="presOf" srcId="{8D098CEF-5F46-4FF1-A597-0025B69164AA}" destId="{A0934660-76EF-4ABC-BC46-2275C3A89D43}" srcOrd="0" destOrd="0" presId="urn:microsoft.com/office/officeart/2009/3/layout/HorizontalOrganizationChart"/>
    <dgm:cxn modelId="{6EA73242-D33F-490F-B45F-294863ADC234}" type="presOf" srcId="{56C63E92-6A7A-4F37-BB3A-FD21387DC009}" destId="{C0B86230-83A0-491B-84AA-6CDF2363E99C}" srcOrd="1" destOrd="0" presId="urn:microsoft.com/office/officeart/2009/3/layout/HorizontalOrganizationChart"/>
    <dgm:cxn modelId="{CBDE9C42-EB1C-4DF0-B95C-170964BD6F9D}" srcId="{5597D71F-F7FC-4AB3-A308-0FA1C6E594FD}" destId="{08E1221D-3B75-491B-A84D-3C06AA5A47A3}" srcOrd="0" destOrd="0" parTransId="{E0A4FD38-4823-4119-A3E5-3E8A6AFD113A}" sibTransId="{3674840A-84D8-4D45-AE94-038764DD115E}"/>
    <dgm:cxn modelId="{FFF65263-E2F1-4568-BE05-419134736C5B}" type="presOf" srcId="{56C63E92-6A7A-4F37-BB3A-FD21387DC009}" destId="{9E0F81F8-A142-4049-8EE3-F880BBF32162}" srcOrd="0" destOrd="0" presId="urn:microsoft.com/office/officeart/2009/3/layout/HorizontalOrganizationChart"/>
    <dgm:cxn modelId="{8EC52364-D880-4A20-BBF2-D6F258DF41B4}" srcId="{15B80711-75FB-45E3-B64E-AC2C9284E44C}" destId="{4E27BF23-C268-4A04-B5E9-F97EC3152815}" srcOrd="1" destOrd="0" parTransId="{43DEE67E-F75D-4D70-9029-DE0ED1F4DDD5}" sibTransId="{5A8D90CA-7BDF-4C2C-8B55-9C7E82488D65}"/>
    <dgm:cxn modelId="{63606444-6BB3-4A73-8FE5-14841ADBB2AD}" type="presOf" srcId="{8E4E9505-A574-41DE-8AB1-57F383946748}" destId="{FD7B377E-3DC0-41F4-9FA1-67BB3A0FD975}" srcOrd="0" destOrd="0" presId="urn:microsoft.com/office/officeart/2009/3/layout/HorizontalOrganizationChart"/>
    <dgm:cxn modelId="{AA773F47-28D2-4672-9C65-8E65992ECF44}" type="presOf" srcId="{401B5D15-77FE-409C-ABDF-037CB7DF989A}" destId="{7E4EB627-5831-45C2-A213-6EDBE245C39D}" srcOrd="0" destOrd="0" presId="urn:microsoft.com/office/officeart/2009/3/layout/HorizontalOrganizationChart"/>
    <dgm:cxn modelId="{BB26C347-8372-46DC-BD53-55AE1FA58912}" type="presOf" srcId="{D68883AB-5108-4B01-908F-3939D61C259E}" destId="{0863F4E6-A820-4ECF-A66A-800402CECA46}" srcOrd="0" destOrd="0" presId="urn:microsoft.com/office/officeart/2009/3/layout/HorizontalOrganizationChart"/>
    <dgm:cxn modelId="{9AB04448-C930-479D-8038-4866A39F7494}" srcId="{D815AEED-2433-485B-8BF7-C0AC8EAA8F0A}" destId="{15B80711-75FB-45E3-B64E-AC2C9284E44C}" srcOrd="0" destOrd="0" parTransId="{911BF236-316A-41C8-B70C-88F1C5694562}" sibTransId="{D6CECEAF-F5A7-4CEF-867E-97D138023753}"/>
    <dgm:cxn modelId="{AA944768-54F1-42E2-8DEE-3852A542AD41}" type="presOf" srcId="{65A30FDA-21A5-4F35-94D7-5E738474243D}" destId="{69A799C0-1873-48F0-BBC2-DB5F57D7310B}" srcOrd="0" destOrd="0" presId="urn:microsoft.com/office/officeart/2009/3/layout/HorizontalOrganizationChart"/>
    <dgm:cxn modelId="{3CD07648-48B1-402F-B7B2-030D9A8F5B24}" type="presOf" srcId="{E720BC20-BDB9-43E0-AE84-AE9475C166D8}" destId="{93ACCD31-6613-4E7D-AFE9-084B88239BEF}" srcOrd="0" destOrd="0" presId="urn:microsoft.com/office/officeart/2009/3/layout/HorizontalOrganizationChart"/>
    <dgm:cxn modelId="{6866AB69-CE9A-4DCD-8512-97F1F2C39102}" srcId="{B131EAD5-7F9A-44BB-8039-640342B10722}" destId="{F04C56FA-63B9-4A01-92D9-2CB2D524FF47}" srcOrd="0" destOrd="0" parTransId="{64CCA875-A48F-4C22-8CE1-96C587EE2291}" sibTransId="{DB8ED686-B7B8-404D-8CEC-CA7EC2F0F4B1}"/>
    <dgm:cxn modelId="{C4F2374A-AE33-4FCC-8A76-54CE811DFA3F}" type="presOf" srcId="{84582E14-4BC3-45CD-85DD-B4ED2806AD18}" destId="{F892D49C-4C67-431A-96B0-607E352886C2}" srcOrd="0" destOrd="0" presId="urn:microsoft.com/office/officeart/2009/3/layout/HorizontalOrganizationChart"/>
    <dgm:cxn modelId="{9390626A-A824-4822-B1D9-2FB617D1A849}" type="presOf" srcId="{43DEE67E-F75D-4D70-9029-DE0ED1F4DDD5}" destId="{5B29FEA4-6510-4B05-B54C-49A536151961}" srcOrd="0" destOrd="0" presId="urn:microsoft.com/office/officeart/2009/3/layout/HorizontalOrganizationChart"/>
    <dgm:cxn modelId="{BF81ED4A-84F8-4F38-85A9-5B9C819D3B43}" type="presOf" srcId="{067F23B4-6836-4A56-B072-2397C0C042BF}" destId="{A95526E1-7C35-4CF2-B12A-FDAF68857D96}" srcOrd="1" destOrd="0" presId="urn:microsoft.com/office/officeart/2009/3/layout/HorizontalOrganizationChart"/>
    <dgm:cxn modelId="{C88F5A6B-1839-4456-86E6-58B9E002C304}" type="presOf" srcId="{D38D4924-92E5-4873-A891-D15CCFFF6044}" destId="{2096A5FA-EA13-47B2-B1F6-0FEA3A5969EF}" srcOrd="0" destOrd="0" presId="urn:microsoft.com/office/officeart/2009/3/layout/HorizontalOrganizationChart"/>
    <dgm:cxn modelId="{203ECD4B-05EF-47A5-8879-2DBA68878B24}" type="presOf" srcId="{65B00BC2-200C-4F86-B1E9-5629F2B3EA18}" destId="{A27ACBFE-3F87-4206-A24A-27D650DC6FE6}" srcOrd="0" destOrd="0" presId="urn:microsoft.com/office/officeart/2009/3/layout/HorizontalOrganizationChart"/>
    <dgm:cxn modelId="{4A8A366C-C397-4D8E-BC8E-B85D1601587C}" type="presOf" srcId="{B131EAD5-7F9A-44BB-8039-640342B10722}" destId="{CBEB16AF-FFC3-4751-A90B-ACA33F06BB5A}" srcOrd="0" destOrd="0" presId="urn:microsoft.com/office/officeart/2009/3/layout/HorizontalOrganizationChart"/>
    <dgm:cxn modelId="{983DF16C-1178-4548-9A6C-29CFBC1FC657}" srcId="{BE961130-98D9-406D-8BD6-4C744691AF64}" destId="{0BC18157-7F59-4E44-B46E-AFB6AA1EBC62}" srcOrd="0" destOrd="0" parTransId="{45E2A27B-7332-4839-806E-61DDC9E1EC6C}" sibTransId="{2DF81FF2-9F5F-423B-A554-AB86289298F3}"/>
    <dgm:cxn modelId="{E687E34D-F984-41E1-8403-9CB1C785B754}" srcId="{13F9545A-BC2E-461B-8DE4-AA1E87D23BC2}" destId="{27985214-588E-4517-9516-AD2EB7E78424}" srcOrd="1" destOrd="0" parTransId="{E5218593-2543-4181-B5FA-6D68B7B86615}" sibTransId="{740704E1-30F5-4A17-9FC2-A829B791C3FD}"/>
    <dgm:cxn modelId="{4837E44D-9DE2-4FDC-80C2-5ED810BEDFE8}" type="presOf" srcId="{08E1221D-3B75-491B-A84D-3C06AA5A47A3}" destId="{EDFC8D6E-EA2B-402F-B945-4A0D4F494999}" srcOrd="0" destOrd="0" presId="urn:microsoft.com/office/officeart/2009/3/layout/HorizontalOrganizationChart"/>
    <dgm:cxn modelId="{9C5D714E-2BC6-4E67-B0FC-8B00F95022E5}" type="presOf" srcId="{5597D71F-F7FC-4AB3-A308-0FA1C6E594FD}" destId="{BCA3AAE1-2AD7-4F6C-B1B4-209D6949CBF7}" srcOrd="0" destOrd="0" presId="urn:microsoft.com/office/officeart/2009/3/layout/HorizontalOrganizationChart"/>
    <dgm:cxn modelId="{8E247D4E-CB0B-481B-B51D-CDB08D23B4E2}" srcId="{CE5B70A8-C7C2-4580-92F5-960683744E9D}" destId="{D38D4924-92E5-4873-A891-D15CCFFF6044}" srcOrd="1" destOrd="0" parTransId="{976F282B-C253-4EF7-BD8D-464F4CEEE7F2}" sibTransId="{6EEC73ED-2E7E-4838-85E5-2EB9D9D9FE5D}"/>
    <dgm:cxn modelId="{43441C6F-F585-4958-AE92-A766956F8CA0}" type="presOf" srcId="{F15C16F8-573C-4846-8FE7-4A7D49AF21C1}" destId="{3DA41794-1FD8-441D-9F2D-2A5F23028681}" srcOrd="1" destOrd="0" presId="urn:microsoft.com/office/officeart/2009/3/layout/HorizontalOrganizationChart"/>
    <dgm:cxn modelId="{D9F6636F-35D9-4D3A-B4F3-304D73760F62}" type="presOf" srcId="{4F14FC82-F322-493C-89EC-3123F3579DEC}" destId="{732AE3C2-DFF1-4DF4-A85C-EF4215859C49}" srcOrd="1" destOrd="0" presId="urn:microsoft.com/office/officeart/2009/3/layout/HorizontalOrganizationChart"/>
    <dgm:cxn modelId="{DAD1A54F-1891-4B2B-9D9D-7FD4AEA51D41}" srcId="{067F23B4-6836-4A56-B072-2397C0C042BF}" destId="{B131EAD5-7F9A-44BB-8039-640342B10722}" srcOrd="1" destOrd="0" parTransId="{C5557211-8BCC-481C-AE43-DFB1F22AB81E}" sibTransId="{8C4CFB89-AF81-481F-93B0-D174B388D9D4}"/>
    <dgm:cxn modelId="{3FECAE4F-DE46-4279-AFC2-4BB73E90CE23}" type="presOf" srcId="{FA9EBDEC-C45A-40C4-AAC7-0235565D5292}" destId="{4994FD28-B7AC-4927-B24D-0BC19C7084D4}" srcOrd="0" destOrd="0" presId="urn:microsoft.com/office/officeart/2009/3/layout/HorizontalOrganizationChart"/>
    <dgm:cxn modelId="{2A356F50-3F1F-4B13-ACED-C47DC1153C0C}" type="presOf" srcId="{5081B161-EB9D-46A7-8854-6054BD40C588}" destId="{1FF2E7E4-496C-40B1-96C6-614C62311439}" srcOrd="0" destOrd="0" presId="urn:microsoft.com/office/officeart/2009/3/layout/HorizontalOrganizationChart"/>
    <dgm:cxn modelId="{6DCA9E70-6F1D-4F94-AF8F-988FDB680EA1}" type="presOf" srcId="{D815AEED-2433-485B-8BF7-C0AC8EAA8F0A}" destId="{D3681BDD-6A10-4EBC-88F8-E094AF69B534}" srcOrd="0" destOrd="0" presId="urn:microsoft.com/office/officeart/2009/3/layout/HorizontalOrganizationChart"/>
    <dgm:cxn modelId="{060D4571-A6B7-40E1-AF13-32CE17899EAA}" type="presOf" srcId="{E220507B-A4C2-4EEE-A187-E8A61DF68A19}" destId="{1D804CD6-A175-4D01-935E-FC45556463C2}" srcOrd="1" destOrd="0" presId="urn:microsoft.com/office/officeart/2009/3/layout/HorizontalOrganizationChart"/>
    <dgm:cxn modelId="{C4817851-4B13-45DC-AAC4-E04FC733C9F8}" srcId="{4E27BF23-C268-4A04-B5E9-F97EC3152815}" destId="{17AFB8D0-F930-411E-A3F8-EEB0BF42A10C}" srcOrd="0" destOrd="0" parTransId="{DAB3109B-DAE1-410C-A61C-25EB6EA55068}" sibTransId="{FEEB611B-0348-4FDA-B8EC-30A034AA62CA}"/>
    <dgm:cxn modelId="{EF550E52-E9B9-41CE-A89C-51E392CD5B54}" type="presOf" srcId="{7A7896C6-E3D4-4202-990F-0441B0098612}" destId="{72F61D63-9A79-458E-9752-59CEEB35C3F6}" srcOrd="0" destOrd="0" presId="urn:microsoft.com/office/officeart/2009/3/layout/HorizontalOrganizationChart"/>
    <dgm:cxn modelId="{B617B152-D4F7-4797-B844-CFA5E86D181C}" type="presOf" srcId="{45E2A27B-7332-4839-806E-61DDC9E1EC6C}" destId="{92243FB9-4612-4460-9BFE-57AE21FE13EB}" srcOrd="0" destOrd="0" presId="urn:microsoft.com/office/officeart/2009/3/layout/HorizontalOrganizationChart"/>
    <dgm:cxn modelId="{2BEC6C53-58D9-40AE-AB52-6F19C39B6411}" srcId="{21A69255-D8F2-4E5C-9D7B-491C440115DF}" destId="{F15C16F8-573C-4846-8FE7-4A7D49AF21C1}" srcOrd="1" destOrd="0" parTransId="{66D304B3-43E1-49AF-813B-CF0CA86A313A}" sibTransId="{DACF40FC-AB25-4E9F-A56D-907D8B32107D}"/>
    <dgm:cxn modelId="{4C779253-ABAC-4D43-9785-F228262FA966}" type="presOf" srcId="{8D4154F4-8CC3-4C2F-8561-9F907AFC65AC}" destId="{00B1A0C4-5FEA-4036-AC4C-46D2297BEBE9}" srcOrd="0" destOrd="0" presId="urn:microsoft.com/office/officeart/2009/3/layout/HorizontalOrganizationChart"/>
    <dgm:cxn modelId="{D4247954-C4F7-49E8-B112-1049144C37C0}" type="presOf" srcId="{C454A28B-E848-45CD-AB38-FCE174C867BE}" destId="{0FA1AF0E-B267-4A11-AEEE-6E28FB7DB7CF}" srcOrd="0" destOrd="0" presId="urn:microsoft.com/office/officeart/2009/3/layout/HorizontalOrganizationChart"/>
    <dgm:cxn modelId="{4CD2AC54-9BB4-4008-B681-24C2CB99C535}" type="presOf" srcId="{66D304B3-43E1-49AF-813B-CF0CA86A313A}" destId="{8D5AF241-37D7-4156-8D1F-986C14C6D89A}" srcOrd="0" destOrd="0" presId="urn:microsoft.com/office/officeart/2009/3/layout/HorizontalOrganizationChart"/>
    <dgm:cxn modelId="{E3D81655-D16F-4A1E-BEC9-4CEADC7B12DA}" srcId="{5081B161-EB9D-46A7-8854-6054BD40C588}" destId="{2F8B4316-1097-4ABB-A114-3B77A9A64C16}" srcOrd="0" destOrd="0" parTransId="{65A30FDA-21A5-4F35-94D7-5E738474243D}" sibTransId="{EEEC6D00-0654-4157-AAD8-2F958457B095}"/>
    <dgm:cxn modelId="{D2564177-83F9-4DDF-B7F7-C67A76E1AD01}" type="presOf" srcId="{C5557211-8BCC-481C-AE43-DFB1F22AB81E}" destId="{D41E882E-2C0A-4255-B70F-CA68121033B2}" srcOrd="0" destOrd="0" presId="urn:microsoft.com/office/officeart/2009/3/layout/HorizontalOrganizationChart"/>
    <dgm:cxn modelId="{86F34D57-D436-4766-B945-296D9FCB5486}" type="presOf" srcId="{A6D31DB2-666F-4A80-BFF1-7185CB2BA58D}" destId="{7C8A6699-543D-4C5D-9D30-F85F5B47ABC4}" srcOrd="0" destOrd="0" presId="urn:microsoft.com/office/officeart/2009/3/layout/HorizontalOrganizationChart"/>
    <dgm:cxn modelId="{C1567277-5CED-4D9E-8F71-F654AE55EFC2}" type="presOf" srcId="{89DBE098-3B9C-42CE-A68C-560DB3A373AB}" destId="{CCCA2BDD-1FC2-4BA6-956E-3B862C0523AF}" srcOrd="0" destOrd="0" presId="urn:microsoft.com/office/officeart/2009/3/layout/HorizontalOrganizationChart"/>
    <dgm:cxn modelId="{067CEE57-26DC-416C-A8CD-E988A37B7796}" type="presOf" srcId="{FF505A0A-68B9-4E8A-9EC1-4DC90F5CF69C}" destId="{E2671344-37A9-440F-8894-9D6293DC182F}" srcOrd="0" destOrd="0" presId="urn:microsoft.com/office/officeart/2009/3/layout/HorizontalOrganizationChart"/>
    <dgm:cxn modelId="{22506578-4A91-43BF-A1F0-CDA17DE11FF7}" type="presOf" srcId="{355EE57A-2908-4B2B-B2CA-2DE7C32AE3AA}" destId="{FA868B6B-F4DA-4B7A-85A2-606353E0CC42}" srcOrd="0" destOrd="0" presId="urn:microsoft.com/office/officeart/2009/3/layout/HorizontalOrganizationChart"/>
    <dgm:cxn modelId="{43454758-6A09-4613-9941-A0C9F4FA8E63}" type="presOf" srcId="{21A69255-D8F2-4E5C-9D7B-491C440115DF}" destId="{4AEE656A-947E-461D-B853-48D7D382FD8D}" srcOrd="0" destOrd="0" presId="urn:microsoft.com/office/officeart/2009/3/layout/HorizontalOrganizationChart"/>
    <dgm:cxn modelId="{38C9F478-214A-4774-9C28-65A015F3A45D}" type="presOf" srcId="{42C0FED5-2C06-4024-A0B8-02CCD6CA4EC8}" destId="{BEB1CE60-A79D-474B-B8BB-F0670DB9F061}" srcOrd="0" destOrd="0" presId="urn:microsoft.com/office/officeart/2009/3/layout/HorizontalOrganizationChart"/>
    <dgm:cxn modelId="{43E12159-A0E8-4CF0-BF55-C80E8058A7EF}" type="presOf" srcId="{6946506F-3193-4DF3-BCCC-5D1BCAA58BF5}" destId="{4E8CE4EC-5E5E-4A70-AE06-1D291C56DBFE}" srcOrd="0" destOrd="0" presId="urn:microsoft.com/office/officeart/2009/3/layout/HorizontalOrganizationChart"/>
    <dgm:cxn modelId="{97EDE479-DE4D-49A2-92D6-55B08543B4DE}" type="presOf" srcId="{F87E296B-1E14-4072-82BF-73FC8EB22C81}" destId="{23E55494-B6C6-4534-A3D9-01486F74A6F2}" srcOrd="0" destOrd="0" presId="urn:microsoft.com/office/officeart/2009/3/layout/HorizontalOrganizationChart"/>
    <dgm:cxn modelId="{3C77557C-3FFC-447D-A42C-CE0CDEB263B9}" type="presOf" srcId="{5081B161-EB9D-46A7-8854-6054BD40C588}" destId="{6BE167DF-84FE-48B0-BACA-6F318FE4062C}" srcOrd="1" destOrd="0" presId="urn:microsoft.com/office/officeart/2009/3/layout/HorizontalOrganizationChart"/>
    <dgm:cxn modelId="{EE80E97C-E578-4693-AFDC-65798D25EB99}" type="presOf" srcId="{62864C2F-3BDE-4D32-AB39-31964090100F}" destId="{CF0109FC-BB4A-437D-A025-301B31BD011C}" srcOrd="0" destOrd="0" presId="urn:microsoft.com/office/officeart/2009/3/layout/HorizontalOrganizationChart"/>
    <dgm:cxn modelId="{B160497D-5509-4BCB-BFD0-CC2036D7D83D}" srcId="{5597D71F-F7FC-4AB3-A308-0FA1C6E594FD}" destId="{21A69255-D8F2-4E5C-9D7B-491C440115DF}" srcOrd="1" destOrd="0" parTransId="{84582E14-4BC3-45CD-85DD-B4ED2806AD18}" sibTransId="{37A84586-D7B7-49EA-9576-9F5E6FA706EB}"/>
    <dgm:cxn modelId="{7BACBB7D-E7C3-4C1B-8457-9B33DA52867A}" type="presOf" srcId="{E45AA944-4697-4880-B505-531D703B5198}" destId="{4D2E2EBF-FAFD-4653-B80C-E6DE3594E2FA}" srcOrd="1" destOrd="0" presId="urn:microsoft.com/office/officeart/2009/3/layout/HorizontalOrganizationChart"/>
    <dgm:cxn modelId="{7A73347E-0999-4036-8D18-EC619FB150C6}" type="presOf" srcId="{B72D7712-9562-4B16-823B-17D6A77BBBFE}" destId="{44F325D8-93EA-4CBE-8BD0-546592EBC860}" srcOrd="0" destOrd="0" presId="urn:microsoft.com/office/officeart/2009/3/layout/HorizontalOrganizationChart"/>
    <dgm:cxn modelId="{B6434D7F-432C-47E8-AB58-0243D286BA2F}" type="presOf" srcId="{27985214-588E-4517-9516-AD2EB7E78424}" destId="{56170A1A-4688-48EF-9BBE-AC72D4DF135D}" srcOrd="0" destOrd="0" presId="urn:microsoft.com/office/officeart/2009/3/layout/HorizontalOrganizationChart"/>
    <dgm:cxn modelId="{393A817F-E1E0-4794-9BC4-A32B9B1470C7}" type="presOf" srcId="{5EC84163-D93D-4230-9250-DCEBCC91D436}" destId="{3723BDA1-92A6-4BE2-A31B-1276C529523C}" srcOrd="0" destOrd="0" presId="urn:microsoft.com/office/officeart/2009/3/layout/HorizontalOrganizationChart"/>
    <dgm:cxn modelId="{8C1BEF80-0A11-4E90-94A0-8D3C790A4FB0}" type="presOf" srcId="{AEF99234-BD1B-44CC-B337-5A635FD609C2}" destId="{E802D4C7-ED8F-4CF9-B686-E75A176AAA84}" srcOrd="1" destOrd="0" presId="urn:microsoft.com/office/officeart/2009/3/layout/HorizontalOrganizationChart"/>
    <dgm:cxn modelId="{0B36BB81-4B0F-442C-B8A4-7A44F40E53F0}" type="presOf" srcId="{EF416ACB-5802-447D-9EF4-0CB86166552D}" destId="{DD4C1EEF-746B-4609-8B66-705142D82818}" srcOrd="1" destOrd="0" presId="urn:microsoft.com/office/officeart/2009/3/layout/HorizontalOrganizationChart"/>
    <dgm:cxn modelId="{C09D5582-5B49-499A-8F13-22EA43F72091}" type="presOf" srcId="{EE69BD5E-E6B5-4C3A-868C-135B853AD61D}" destId="{36F84C03-C0F6-4D7D-BFAC-41BEC91C8163}" srcOrd="0" destOrd="0" presId="urn:microsoft.com/office/officeart/2009/3/layout/HorizontalOrganizationChart"/>
    <dgm:cxn modelId="{14C9AE82-20CC-4DB5-B0F3-E1424FCAA59F}" type="presOf" srcId="{E935D65B-5585-44F7-AF83-1912422DD5A4}" destId="{C46D5BF0-86D9-4B3A-8A2C-1623558C62C7}" srcOrd="0" destOrd="0" presId="urn:microsoft.com/office/officeart/2009/3/layout/HorizontalOrganizationChart"/>
    <dgm:cxn modelId="{83456D86-2E85-423B-948C-DB8C18CBB167}" type="presOf" srcId="{99D1D01C-C615-4C56-A452-D96EA7892C32}" destId="{82033AFD-290B-4536-8AEE-0CCEF98759FB}" srcOrd="0" destOrd="0" presId="urn:microsoft.com/office/officeart/2009/3/layout/HorizontalOrganizationChart"/>
    <dgm:cxn modelId="{3ED1E086-2B6F-4053-BEE6-4E34D8F11A86}" type="presOf" srcId="{17AFB8D0-F930-411E-A3F8-EEB0BF42A10C}" destId="{E05E5D48-17F8-4F56-820D-69326B38232D}" srcOrd="0" destOrd="0" presId="urn:microsoft.com/office/officeart/2009/3/layout/HorizontalOrganizationChart"/>
    <dgm:cxn modelId="{2C342E88-653F-4B12-BE70-2BD4E09958A0}" type="presOf" srcId="{C758C632-1A35-4010-BADE-005D661600E3}" destId="{9471C002-939D-4E77-A27E-A40A1F390502}" srcOrd="0" destOrd="0" presId="urn:microsoft.com/office/officeart/2009/3/layout/HorizontalOrganizationChart"/>
    <dgm:cxn modelId="{95957688-513A-4FCB-B571-8964507053D6}" srcId="{A2019930-37C8-43ED-AF06-0B1CCD3FCED4}" destId="{7BE9C0BA-C64F-494F-A302-313AE735EA1D}" srcOrd="0" destOrd="0" parTransId="{D64917F9-2295-4C88-92F4-FEB4B9272F60}" sibTransId="{DE39B6D5-76BC-458E-B1A8-66A0602E5C60}"/>
    <dgm:cxn modelId="{9DA0F288-CB6C-4622-83C0-53F4C0FAA3F0}" type="presOf" srcId="{A89CD199-9387-45B9-B8CA-0477D1193AB9}" destId="{E34E6C86-0753-423B-91BD-03E309FD9E54}" srcOrd="0" destOrd="0" presId="urn:microsoft.com/office/officeart/2009/3/layout/HorizontalOrganizationChart"/>
    <dgm:cxn modelId="{3BC00189-BA03-48F4-9677-84EE0C69CE8B}" srcId="{C329E3D3-EBB4-4F24-81A2-AB2B16987F99}" destId="{C454A28B-E848-45CD-AB38-FCE174C867BE}" srcOrd="0" destOrd="0" parTransId="{7D07367A-204E-481F-9D36-E3BC5074FA6E}" sibTransId="{E9281A8E-C51B-41E5-AC21-5110DFC80567}"/>
    <dgm:cxn modelId="{A7091E89-97B9-4B8A-8B57-217399550D1D}" type="presOf" srcId="{83813841-DF40-4E0A-92BC-1E3C688DD5AE}" destId="{4ECC9A82-3D86-4BBE-BC93-2202FF604460}" srcOrd="1" destOrd="0" presId="urn:microsoft.com/office/officeart/2009/3/layout/HorizontalOrganizationChart"/>
    <dgm:cxn modelId="{76CB728A-21EC-4181-B37D-986DBA06FBF2}" srcId="{4E27BF23-C268-4A04-B5E9-F97EC3152815}" destId="{7E3D80FE-767D-4B19-8A5A-B3CB9727F31D}" srcOrd="1" destOrd="0" parTransId="{A9F38A76-D1D7-4207-9D1A-05B3F5267286}" sibTransId="{0F767DAF-675A-4415-8055-445463AA07EC}"/>
    <dgm:cxn modelId="{99AB398B-8099-4E69-8055-FB7452B5353B}" srcId="{3C31287B-733C-4A92-8007-AC4805904395}" destId="{C329E3D3-EBB4-4F24-81A2-AB2B16987F99}" srcOrd="1" destOrd="0" parTransId="{BA400DDB-2001-4EE2-B8E6-962FD7963003}" sibTransId="{BF3E8C89-04A1-498C-944E-90FA1A0F94EE}"/>
    <dgm:cxn modelId="{E26FB68C-4E9C-4CE6-8299-4FA57F49B2F5}" type="presOf" srcId="{D38D4924-92E5-4873-A891-D15CCFFF6044}" destId="{100221F3-1155-45E6-8B83-F0871BE53DE1}" srcOrd="1" destOrd="0" presId="urn:microsoft.com/office/officeart/2009/3/layout/HorizontalOrganizationChart"/>
    <dgm:cxn modelId="{CAE02C8D-ED3F-459D-8150-10B030438F89}" type="presOf" srcId="{A9F38A76-D1D7-4207-9D1A-05B3F5267286}" destId="{D7E4AE1E-259F-4F66-BBB0-C2464ABDA279}" srcOrd="0" destOrd="0" presId="urn:microsoft.com/office/officeart/2009/3/layout/HorizontalOrganizationChart"/>
    <dgm:cxn modelId="{93F6088F-541C-41C9-A006-AD6A14CED5A3}" type="presOf" srcId="{EE69BD5E-E6B5-4C3A-868C-135B853AD61D}" destId="{4810909B-1FE8-43F8-AED4-778508CBCA3B}" srcOrd="1" destOrd="0" presId="urn:microsoft.com/office/officeart/2009/3/layout/HorizontalOrganizationChart"/>
    <dgm:cxn modelId="{4B960790-BB22-4665-AD75-A2D3FFC069BB}" srcId="{A53581CD-F5E5-429A-B85A-E4E5820B751E}" destId="{75186E8E-855B-474D-9644-E4B3EE0AB5A4}" srcOrd="1" destOrd="0" parTransId="{C2E45331-C435-49BD-901C-5299C5EA01CB}" sibTransId="{8ABF11B3-BB68-47FB-A7AD-61B4974A6573}"/>
    <dgm:cxn modelId="{4BAA4890-5E98-4C52-AD6A-78B58C340D22}" type="presOf" srcId="{F230E8DC-6A86-4113-B197-1335A6EAB01D}" destId="{24D103E6-D5ED-4A82-BA62-763174447EAC}" srcOrd="0" destOrd="0" presId="urn:microsoft.com/office/officeart/2009/3/layout/HorizontalOrganizationChart"/>
    <dgm:cxn modelId="{F846B890-B297-43C3-86D7-334D99059A07}" type="presOf" srcId="{C9197B67-3A90-4C5B-9520-CB26530897D6}" destId="{B4EA3630-0E64-457F-B90E-5D842949ABA1}" srcOrd="0" destOrd="0" presId="urn:microsoft.com/office/officeart/2009/3/layout/HorizontalOrganizationChart"/>
    <dgm:cxn modelId="{55F08293-24A4-4BEB-8599-925A91AD9180}" type="presOf" srcId="{3C31287B-733C-4A92-8007-AC4805904395}" destId="{4B568902-BA34-431E-8EFD-071652E763EC}" srcOrd="1" destOrd="0" presId="urn:microsoft.com/office/officeart/2009/3/layout/HorizontalOrganizationChart"/>
    <dgm:cxn modelId="{7708A893-FF19-4A9E-9A10-F82D8DF2343B}" type="presOf" srcId="{CE5B70A8-C7C2-4580-92F5-960683744E9D}" destId="{E66D1D3C-4ADB-42CB-BE9C-C5C4C2C64C3E}" srcOrd="0" destOrd="0" presId="urn:microsoft.com/office/officeart/2009/3/layout/HorizontalOrganizationChart"/>
    <dgm:cxn modelId="{6298D693-789A-4023-947F-FC28E0EAF07A}" type="presOf" srcId="{13F9545A-BC2E-461B-8DE4-AA1E87D23BC2}" destId="{057DB67E-FAFB-4D73-801F-30B41818F2C0}" srcOrd="0" destOrd="0" presId="urn:microsoft.com/office/officeart/2009/3/layout/HorizontalOrganizationChart"/>
    <dgm:cxn modelId="{1D5E5C94-A404-4460-868E-1C1DA341813E}" type="presOf" srcId="{4E27BF23-C268-4A04-B5E9-F97EC3152815}" destId="{B9569A83-50C6-4644-8093-1BD238C9BB7B}" srcOrd="1" destOrd="0" presId="urn:microsoft.com/office/officeart/2009/3/layout/HorizontalOrganizationChart"/>
    <dgm:cxn modelId="{9921FA94-5861-4D03-9D5F-9BACD9FA308F}" srcId="{DABCFC72-4170-4B57-86F2-B518AF12AAF1}" destId="{067F23B4-6836-4A56-B072-2397C0C042BF}" srcOrd="1" destOrd="0" parTransId="{69C45DFB-0683-4234-BA5C-173DBCD71F2E}" sibTransId="{6BB0EC0F-06C2-42A2-B922-B320938D1EDC}"/>
    <dgm:cxn modelId="{80F67995-33CC-49CD-9497-CE82E9DE8EB1}" type="presOf" srcId="{68DC77E8-945B-4B78-A7C6-385B03E5FC8F}" destId="{6CBDCEC8-5065-4288-AC60-3E417DF78255}" srcOrd="0" destOrd="0" presId="urn:microsoft.com/office/officeart/2009/3/layout/HorizontalOrganizationChart"/>
    <dgm:cxn modelId="{034CBB95-B122-43D5-B3C2-BC779B03AAC0}" srcId="{DABCFC72-4170-4B57-86F2-B518AF12AAF1}" destId="{A54D05C4-3D3E-452E-934A-7253E298EA8B}" srcOrd="0" destOrd="0" parTransId="{FF505A0A-68B9-4E8A-9EC1-4DC90F5CF69C}" sibTransId="{50A835AF-CAA0-4474-B497-CCF1A34004D2}"/>
    <dgm:cxn modelId="{E49F6A96-2386-4E7C-B262-7FD62A35A0B2}" srcId="{21A69255-D8F2-4E5C-9D7B-491C440115DF}" destId="{B3BAB251-FBD6-4B59-BEB7-08BDFAE49727}" srcOrd="0" destOrd="0" parTransId="{8D4154F4-8CC3-4C2F-8561-9F907AFC65AC}" sibTransId="{1506DADA-2E1D-48E8-B08C-D41CF0E0B9A9}"/>
    <dgm:cxn modelId="{6908C096-DC14-46B2-BA17-D0FEDD3BD4B2}" srcId="{4ACBBFFA-8C9D-4469-B540-0912134D5E03}" destId="{A7E4B65E-3411-47C7-B6CD-83653215CF69}" srcOrd="0" destOrd="0" parTransId="{51C2D006-4513-46BD-9875-80ADF25F173D}" sibTransId="{CE59F191-CF41-418B-B0DB-A82425B5B635}"/>
    <dgm:cxn modelId="{9C57D196-4FE4-4062-86DE-3F4F1EB3B5CD}" type="presOf" srcId="{314BCC3C-15A4-493A-8CB9-3094F8241108}" destId="{A66A8000-E1DE-48E9-A683-7D59395DDFCF}" srcOrd="0" destOrd="0" presId="urn:microsoft.com/office/officeart/2009/3/layout/HorizontalOrganizationChart"/>
    <dgm:cxn modelId="{6F9CBE97-9EB8-41AC-9FB5-9C54E95CEE15}" srcId="{08E1221D-3B75-491B-A84D-3C06AA5A47A3}" destId="{76B8BB78-5FCA-4235-9A5D-DFBB79C248EE}" srcOrd="1" destOrd="0" parTransId="{5DE04E72-401F-4DBF-AA25-E6F0A429C530}" sibTransId="{C9AB352E-5DEC-4F64-B844-F0B87B389E20}"/>
    <dgm:cxn modelId="{F6B50B98-071D-46B7-8AD2-E5E0E0ED0F17}" type="presOf" srcId="{08E1221D-3B75-491B-A84D-3C06AA5A47A3}" destId="{19F43659-B527-4FD5-8F05-4D88CFBF0759}" srcOrd="1" destOrd="0" presId="urn:microsoft.com/office/officeart/2009/3/layout/HorizontalOrganizationChart"/>
    <dgm:cxn modelId="{B6922D98-CA76-4F94-9B14-A99223F6DB66}" type="presOf" srcId="{82127CCA-38CD-427E-A16B-01ECA167E395}" destId="{6BD136E7-BD62-4FB1-B73B-65DBA363264D}" srcOrd="0" destOrd="0" presId="urn:microsoft.com/office/officeart/2009/3/layout/HorizontalOrganizationChart"/>
    <dgm:cxn modelId="{99E5BF9B-ED69-420B-BB71-63F54CE0F8FA}" type="presOf" srcId="{C329E3D3-EBB4-4F24-81A2-AB2B16987F99}" destId="{2C725113-7796-4832-A024-C04FBFD2E017}" srcOrd="1" destOrd="0" presId="urn:microsoft.com/office/officeart/2009/3/layout/HorizontalOrganizationChart"/>
    <dgm:cxn modelId="{532B1A9E-BE1E-4FEF-A67A-033E4D2B3116}" type="presOf" srcId="{FF0319AC-0209-4E0C-BA7C-F490A4B199E4}" destId="{497B63A4-E6D4-4A32-9790-5761E5F2FD82}" srcOrd="0" destOrd="0" presId="urn:microsoft.com/office/officeart/2009/3/layout/HorizontalOrganizationChart"/>
    <dgm:cxn modelId="{90419E9F-1B50-4C1E-990A-92167BA08292}" type="presOf" srcId="{6552CC97-2402-401C-AE3A-25DCB33BFC88}" destId="{F7A125D0-B67C-4E20-9DBD-A207061E5A26}" srcOrd="0" destOrd="0" presId="urn:microsoft.com/office/officeart/2009/3/layout/HorizontalOrganizationChart"/>
    <dgm:cxn modelId="{4711CAA1-5F66-4F3F-BD32-624E6C64B624}" type="presOf" srcId="{F04C56FA-63B9-4A01-92D9-2CB2D524FF47}" destId="{60548E5F-2F16-450C-9B3D-9B4CFBD5E2FE}" srcOrd="0" destOrd="0" presId="urn:microsoft.com/office/officeart/2009/3/layout/HorizontalOrganizationChart"/>
    <dgm:cxn modelId="{60DE03A2-30EC-4858-80C1-4580C650185B}" srcId="{2F8B4316-1097-4ABB-A114-3B77A9A64C16}" destId="{99D1D01C-C615-4C56-A452-D96EA7892C32}" srcOrd="1" destOrd="0" parTransId="{65B00BC2-200C-4F86-B1E9-5629F2B3EA18}" sibTransId="{B5B3D0DD-6E84-4D13-B4FD-C37DF8FD58EC}"/>
    <dgm:cxn modelId="{3A0FA4A2-C610-4ACE-AE25-DAFB940B186D}" type="presOf" srcId="{F15C16F8-573C-4846-8FE7-4A7D49AF21C1}" destId="{BBF35687-2B05-4446-8D9D-A72A67722599}" srcOrd="0" destOrd="0" presId="urn:microsoft.com/office/officeart/2009/3/layout/HorizontalOrganizationChart"/>
    <dgm:cxn modelId="{E14A05A5-52DC-4F28-AF4C-2DCFC247847B}" srcId="{F7ECFD9F-CC62-495F-B8BB-7C884B95D108}" destId="{DABCFC72-4170-4B57-86F2-B518AF12AAF1}" srcOrd="0" destOrd="0" parTransId="{D3D13511-5C13-40CF-96FE-4FDD41C15302}" sibTransId="{D85A11F3-14A3-43FA-AD58-240E316B87C3}"/>
    <dgm:cxn modelId="{11CC65A5-744E-4FB6-A640-87652324E2B2}" type="presOf" srcId="{F04C56FA-63B9-4A01-92D9-2CB2D524FF47}" destId="{883C2E09-1D4A-4359-ADE6-34A4089EDE5E}" srcOrd="1" destOrd="0" presId="urn:microsoft.com/office/officeart/2009/3/layout/HorizontalOrganizationChart"/>
    <dgm:cxn modelId="{385F5AA5-B5F7-495A-9676-692261286D16}" srcId="{4ACBBFFA-8C9D-4469-B540-0912134D5E03}" destId="{EF942F8F-8A5E-468E-A2B2-D176C1DC021F}" srcOrd="1" destOrd="0" parTransId="{62864C2F-3BDE-4D32-AB39-31964090100F}" sibTransId="{B21C692A-E860-47ED-A026-B71FE8430FD3}"/>
    <dgm:cxn modelId="{2CD288A6-2CB0-4FE6-A2C1-F1AC8DF9BAB8}" type="presOf" srcId="{4B06A52F-49B5-4C62-8135-4723474D3BDC}" destId="{8D5E09C5-4C40-4075-A944-D5B8EF40FF5B}" srcOrd="0" destOrd="0" presId="urn:microsoft.com/office/officeart/2009/3/layout/HorizontalOrganizationChart"/>
    <dgm:cxn modelId="{C8487FA7-A575-4748-A317-51D761A49943}" type="presOf" srcId="{87D9FEFB-6BD1-4309-81EE-F270CAF9A47D}" destId="{E8548C05-4952-4A7E-B9D2-B6667A1E8940}" srcOrd="0" destOrd="0" presId="urn:microsoft.com/office/officeart/2009/3/layout/HorizontalOrganizationChart"/>
    <dgm:cxn modelId="{57ECBEA7-C245-4AFC-B77C-42CDD9781AD0}" type="presOf" srcId="{DE90D00C-7FE2-4068-B2EE-8161B4719F0C}" destId="{7E328707-71F0-4152-980D-8ABA55DEC681}" srcOrd="0" destOrd="0" presId="urn:microsoft.com/office/officeart/2009/3/layout/HorizontalOrganizationChart"/>
    <dgm:cxn modelId="{F4BA8FAA-CF95-4E93-AC10-AD641E33332D}" type="presOf" srcId="{C454A28B-E848-45CD-AB38-FCE174C867BE}" destId="{FEF4B505-D381-4376-85DF-829DD75E0339}" srcOrd="1" destOrd="0" presId="urn:microsoft.com/office/officeart/2009/3/layout/HorizontalOrganizationChart"/>
    <dgm:cxn modelId="{13F29BAA-A78C-411F-A970-E399A86DBF34}" type="presOf" srcId="{4B021935-0401-442B-B1A6-0FAFCBBC76E6}" destId="{7247C38C-0543-4E0F-BE7E-B7276E70B97E}" srcOrd="0" destOrd="0" presId="urn:microsoft.com/office/officeart/2009/3/layout/HorizontalOrganizationChart"/>
    <dgm:cxn modelId="{2B87D4AA-B7B6-4FBD-AE9B-FEBA204F1005}" type="presOf" srcId="{1E93E9F9-1AF8-4D6D-8C3E-DF2994B55C33}" destId="{C52CF03D-6C3C-4D93-B55B-EA1EFCFDCDA9}" srcOrd="0" destOrd="0" presId="urn:microsoft.com/office/officeart/2009/3/layout/HorizontalOrganizationChart"/>
    <dgm:cxn modelId="{DB0101AC-5DAD-4FCF-B599-E941C00246F8}" type="presOf" srcId="{3C9DF97B-BE11-4777-96EE-0B028BEDF75B}" destId="{C71A71C3-361A-446E-A16C-ECB6648660ED}" srcOrd="1" destOrd="0" presId="urn:microsoft.com/office/officeart/2009/3/layout/HorizontalOrganizationChart"/>
    <dgm:cxn modelId="{F21607AC-8602-4894-AE20-32110BA1C1A7}" type="presOf" srcId="{DE90D00C-7FE2-4068-B2EE-8161B4719F0C}" destId="{5EFD0E52-1A51-4F82-A599-61357DC78392}" srcOrd="1" destOrd="0" presId="urn:microsoft.com/office/officeart/2009/3/layout/HorizontalOrganizationChart"/>
    <dgm:cxn modelId="{ADD6E7AC-E305-4CC4-8622-7BF8DAFBCA6F}" type="presOf" srcId="{A53581CD-F5E5-429A-B85A-E4E5820B751E}" destId="{7B3DA8D1-AF3F-4E68-B093-1E8CC05C1033}" srcOrd="0" destOrd="0" presId="urn:microsoft.com/office/officeart/2009/3/layout/HorizontalOrganizationChart"/>
    <dgm:cxn modelId="{AE59E8AD-D067-4A40-BB5A-A719C9F37BDB}" type="presOf" srcId="{C32E05DA-8E6F-47D8-A170-7F29DFC0BD0F}" destId="{FA7FC432-EF82-43B0-A1E4-65A1512EA367}" srcOrd="0" destOrd="0" presId="urn:microsoft.com/office/officeart/2009/3/layout/HorizontalOrganizationChart"/>
    <dgm:cxn modelId="{BB6D07AE-8678-41DC-9F27-4E0B85BEFC59}" type="presOf" srcId="{290823BF-6F57-4D42-B424-69D33625C951}" destId="{1ECB7CEC-5E02-47B6-A960-6F196AB7E1CB}" srcOrd="0" destOrd="0" presId="urn:microsoft.com/office/officeart/2009/3/layout/HorizontalOrganizationChart"/>
    <dgm:cxn modelId="{861333AE-09E9-4461-998F-5FC3D7456F0F}" srcId="{1E93E9F9-1AF8-4D6D-8C3E-DF2994B55C33}" destId="{314BCC3C-15A4-493A-8CB9-3094F8241108}" srcOrd="0" destOrd="0" parTransId="{4B021935-0401-442B-B1A6-0FAFCBBC76E6}" sibTransId="{5DAB3D00-BF64-4D0B-B8D9-94A6C5E28442}"/>
    <dgm:cxn modelId="{B79281AE-FB4F-40C6-93D1-6CB087561F79}" srcId="{4F14FC82-F322-493C-89EC-3123F3579DEC}" destId="{EE69BD5E-E6B5-4C3A-868C-135B853AD61D}" srcOrd="1" destOrd="0" parTransId="{3838BED7-FA48-418A-BA5A-B1111A899505}" sibTransId="{F3AAFFF4-9D84-4BE1-BA98-30A3BE5B1FAB}"/>
    <dgm:cxn modelId="{17ACE2AE-15E8-49A9-BC9A-CD478AF09492}" type="presOf" srcId="{BE961130-98D9-406D-8BD6-4C744691AF64}" destId="{39910B46-9128-4EEF-B8BA-9B99FC2418EF}" srcOrd="0" destOrd="0" presId="urn:microsoft.com/office/officeart/2009/3/layout/HorizontalOrganizationChart"/>
    <dgm:cxn modelId="{C84E3AAF-3C53-4C16-ADCA-08A6CAAD48ED}" type="presOf" srcId="{7E3D80FE-767D-4B19-8A5A-B3CB9727F31D}" destId="{CB17965F-B1FF-417D-8ADE-0E6705030520}" srcOrd="0" destOrd="0" presId="urn:microsoft.com/office/officeart/2009/3/layout/HorizontalOrganizationChart"/>
    <dgm:cxn modelId="{9FC755AF-ECBF-48E5-B864-B57F28570DAA}" type="presOf" srcId="{4B06A52F-49B5-4C62-8135-4723474D3BDC}" destId="{D3BED93F-7A63-44DE-A521-5D297429FE11}" srcOrd="1" destOrd="0" presId="urn:microsoft.com/office/officeart/2009/3/layout/HorizontalOrganizationChart"/>
    <dgm:cxn modelId="{9A11D1B0-D984-4442-9892-9A6512C3BC9D}" srcId="{401B5D15-77FE-409C-ABDF-037CB7DF989A}" destId="{5EC84163-D93D-4230-9250-DCEBCC91D436}" srcOrd="0" destOrd="0" parTransId="{7A7896C6-E3D4-4202-990F-0441B0098612}" sibTransId="{50B5739D-9C76-471A-9D83-4F671AE2B919}"/>
    <dgm:cxn modelId="{E21DC2B1-A4EF-4FC8-9BD6-B3FD41DB6A67}" type="presOf" srcId="{4F14FC82-F322-493C-89EC-3123F3579DEC}" destId="{C520C5E1-3F19-4954-BC25-4D86CA9A9EAD}" srcOrd="0" destOrd="0" presId="urn:microsoft.com/office/officeart/2009/3/layout/HorizontalOrganizationChart"/>
    <dgm:cxn modelId="{027C32B3-5B72-4041-9DD2-FE6DA5337803}" srcId="{17AFB8D0-F930-411E-A3F8-EEB0BF42A10C}" destId="{5597D71F-F7FC-4AB3-A308-0FA1C6E594FD}" srcOrd="1" destOrd="0" parTransId="{FF0319AC-0209-4E0C-BA7C-F490A4B199E4}" sibTransId="{52E6821E-6501-4830-B940-B3C6E2922B31}"/>
    <dgm:cxn modelId="{345BF8B4-A7CB-4AD8-A858-4F040BA71B37}" type="presOf" srcId="{83813841-DF40-4E0A-92BC-1E3C688DD5AE}" destId="{57704559-36C6-484F-82DD-C7DB58E1C294}" srcOrd="0" destOrd="0" presId="urn:microsoft.com/office/officeart/2009/3/layout/HorizontalOrganizationChart"/>
    <dgm:cxn modelId="{3D85A0B5-0E96-47AB-B682-E42B514B0510}" srcId="{13F9545A-BC2E-461B-8DE4-AA1E87D23BC2}" destId="{82127CCA-38CD-427E-A16B-01ECA167E395}" srcOrd="0" destOrd="0" parTransId="{6946506F-3193-4DF3-BCCC-5D1BCAA58BF5}" sibTransId="{4F2E6530-B6D7-4A0A-9625-54366DD6658A}"/>
    <dgm:cxn modelId="{BB8593BB-8773-48F4-B39E-3146A92A02CA}" type="presOf" srcId="{AAEBBFA7-6739-4F9D-97E9-23385772D428}" destId="{AC43FFA6-E643-4ABA-83E7-F4086E103E06}" srcOrd="0" destOrd="0" presId="urn:microsoft.com/office/officeart/2009/3/layout/HorizontalOrganizationChart"/>
    <dgm:cxn modelId="{5CD61EBC-E901-4B9F-89BD-29D47FF26E71}" type="presOf" srcId="{4ACBBFFA-8C9D-4469-B540-0912134D5E03}" destId="{19F58552-26E4-4A38-9E39-CF1B3370B1B2}" srcOrd="0" destOrd="0" presId="urn:microsoft.com/office/officeart/2009/3/layout/HorizontalOrganizationChart"/>
    <dgm:cxn modelId="{096FD7BC-5E63-4842-87E1-F68A10FE124A}" srcId="{401B5D15-77FE-409C-ABDF-037CB7DF989A}" destId="{AEF99234-BD1B-44CC-B337-5A635FD609C2}" srcOrd="1" destOrd="0" parTransId="{C9197B67-3A90-4C5B-9520-CB26530897D6}" sibTransId="{355D3B55-EB43-41DC-ABCB-433EC39EC6B4}"/>
    <dgm:cxn modelId="{782D3ABE-9ED8-4A7A-A3FE-7F7BAA71B56E}" type="presOf" srcId="{A54D05C4-3D3E-452E-934A-7253E298EA8B}" destId="{1AEE06A0-275F-4142-9DD9-9500AC86380F}" srcOrd="1" destOrd="0" presId="urn:microsoft.com/office/officeart/2009/3/layout/HorizontalOrganizationChart"/>
    <dgm:cxn modelId="{781A2CBF-771F-4658-87DA-F362D04050CE}" type="presOf" srcId="{76B8BB78-5FCA-4235-9A5D-DFBB79C248EE}" destId="{4DBAFFC4-7B55-4121-97E9-6F74ECB0C08F}" srcOrd="1" destOrd="0" presId="urn:microsoft.com/office/officeart/2009/3/layout/HorizontalOrganizationChart"/>
    <dgm:cxn modelId="{18F2A1C1-36CC-4C34-B847-A60C1301C407}" type="presOf" srcId="{EF942F8F-8A5E-468E-A2B2-D176C1DC021F}" destId="{ED99CDC1-F07B-445F-8661-E2349426E0AD}" srcOrd="0" destOrd="0" presId="urn:microsoft.com/office/officeart/2009/3/layout/HorizontalOrganizationChart"/>
    <dgm:cxn modelId="{FE5BEBC1-E16C-4ED2-84DC-98C75C54DD94}" srcId="{2F8B4316-1097-4ABB-A114-3B77A9A64C16}" destId="{E8655FF3-0346-4E45-A3E7-7E4A33F54C0D}" srcOrd="0" destOrd="0" parTransId="{772852B7-9D9B-463E-AEA6-BBB2AFEC7074}" sibTransId="{E575A1E5-F90D-4598-B44B-97D6B781E0E5}"/>
    <dgm:cxn modelId="{A1EAEFC2-DA3D-4197-8C2D-6338CF9A43A3}" type="presOf" srcId="{DABCFC72-4170-4B57-86F2-B518AF12AAF1}" destId="{28CF34EF-D9DD-4DC9-9EE1-967582F723F0}" srcOrd="1" destOrd="0" presId="urn:microsoft.com/office/officeart/2009/3/layout/HorizontalOrganizationChart"/>
    <dgm:cxn modelId="{DA11F6C2-CF04-4014-8A1C-13AE596A92D6}" srcId="{67A8D82F-766F-45BD-98F5-62EDE2BBF06B}" destId="{56C63E92-6A7A-4F37-BB3A-FD21387DC009}" srcOrd="1" destOrd="0" parTransId="{BCB44F73-9587-4F08-9147-2CE6AD05F2FD}" sibTransId="{D7E37320-7F6B-4A63-B601-F97301B7D1C4}"/>
    <dgm:cxn modelId="{6C593AC4-CFB9-4731-9C53-399075FE92E1}" type="presOf" srcId="{5DE04E72-401F-4DBF-AA25-E6F0A429C530}" destId="{4B4E6F86-4E41-48A5-8F98-3169A6AA1CDC}" srcOrd="0" destOrd="0" presId="urn:microsoft.com/office/officeart/2009/3/layout/HorizontalOrganizationChart"/>
    <dgm:cxn modelId="{9C6D84C4-2393-4C24-B849-C3F3B56220F8}" type="presOf" srcId="{04CA709F-4372-495A-AC4F-73D519C5D8D5}" destId="{D94D2891-17E3-4D5F-BDD0-183A5E8B2505}" srcOrd="0" destOrd="0" presId="urn:microsoft.com/office/officeart/2009/3/layout/HorizontalOrganizationChart"/>
    <dgm:cxn modelId="{C70B41C5-C343-4814-AD97-93465BFF4AAD}" type="presOf" srcId="{C2E45331-C435-49BD-901C-5299C5EA01CB}" destId="{950842CE-A020-44A9-B305-3B483C13AC04}" srcOrd="0" destOrd="0" presId="urn:microsoft.com/office/officeart/2009/3/layout/HorizontalOrganizationChart"/>
    <dgm:cxn modelId="{48BCB5C5-F288-4742-BA18-2753FCC6E159}" type="presOf" srcId="{F7ECFD9F-CC62-495F-B8BB-7C884B95D108}" destId="{A264E659-6EBC-465E-AD07-AF1BC3F08BB2}" srcOrd="0" destOrd="0" presId="urn:microsoft.com/office/officeart/2009/3/layout/HorizontalOrganizationChart"/>
    <dgm:cxn modelId="{D3BED7C5-2F2C-4065-890F-C69A1BAE9B12}" srcId="{7E3D80FE-767D-4B19-8A5A-B3CB9727F31D}" destId="{3C31287B-733C-4A92-8007-AC4805904395}" srcOrd="0" destOrd="0" parTransId="{C32E05DA-8E6F-47D8-A170-7F29DFC0BD0F}" sibTransId="{EB150158-E95E-4145-9C02-69A32F8DF4B9}"/>
    <dgm:cxn modelId="{FD1B93C6-336E-4A85-83B6-3F044E7A278E}" type="presOf" srcId="{2F8B4316-1097-4ABB-A114-3B77A9A64C16}" destId="{8E20A264-5FC2-4EEC-9B79-6C476E5BFCE1}" srcOrd="0" destOrd="0" presId="urn:microsoft.com/office/officeart/2009/3/layout/HorizontalOrganizationChart"/>
    <dgm:cxn modelId="{2F7CC6C6-D4E5-4052-9AB5-F9BF1779CB12}" type="presOf" srcId="{A54D05C4-3D3E-452E-934A-7253E298EA8B}" destId="{2E0BAB21-F0EA-4852-971C-9DBF1B0438C2}" srcOrd="0" destOrd="0" presId="urn:microsoft.com/office/officeart/2009/3/layout/HorizontalOrganizationChart"/>
    <dgm:cxn modelId="{8C9EEDC6-CDB0-49D9-8C5E-BF457C7967F2}" srcId="{7E3D80FE-767D-4B19-8A5A-B3CB9727F31D}" destId="{1E93E9F9-1AF8-4D6D-8C3E-DF2994B55C33}" srcOrd="1" destOrd="0" parTransId="{5605D571-9CD6-4627-B523-24AC3D09B87D}" sibTransId="{85C54F25-82DD-4302-AFC7-2FD0A8035A23}"/>
    <dgm:cxn modelId="{19728FC7-16F5-466C-86D2-B6B2C52F49EE}" type="presOf" srcId="{B3BAB251-FBD6-4B59-BEB7-08BDFAE49727}" destId="{8D9B43AF-B871-414B-BE25-C1DBBE90FB60}" srcOrd="1" destOrd="0" presId="urn:microsoft.com/office/officeart/2009/3/layout/HorizontalOrganizationChart"/>
    <dgm:cxn modelId="{1AAAE6C7-9EDF-4A97-8CD9-48728FB345AE}" type="presOf" srcId="{75186E8E-855B-474D-9644-E4B3EE0AB5A4}" destId="{08FE0EAE-94B0-4B5C-BB71-0373C5767974}" srcOrd="1" destOrd="0" presId="urn:microsoft.com/office/officeart/2009/3/layout/HorizontalOrganizationChart"/>
    <dgm:cxn modelId="{125A46C9-D466-4277-9E5E-A78CE69385FA}" type="presOf" srcId="{E5218593-2543-4181-B5FA-6D68B7B86615}" destId="{E2EC2686-3F9E-43A3-B43B-45C691956057}" srcOrd="0" destOrd="0" presId="urn:microsoft.com/office/officeart/2009/3/layout/HorizontalOrganizationChart"/>
    <dgm:cxn modelId="{26E2C5C9-1102-4EA9-8CE0-D28FC58DB626}" type="presOf" srcId="{15B80711-75FB-45E3-B64E-AC2C9284E44C}" destId="{A3E66252-BF5C-40A8-8607-8BDF276C5445}" srcOrd="1" destOrd="0" presId="urn:microsoft.com/office/officeart/2009/3/layout/HorizontalOrganizationChart"/>
    <dgm:cxn modelId="{5B006BCA-283B-472E-851D-5472308D67F8}" type="presOf" srcId="{E8655FF3-0346-4E45-A3E7-7E4A33F54C0D}" destId="{53910952-ABE6-415F-BCA5-2CA58D698F48}" srcOrd="1" destOrd="0" presId="urn:microsoft.com/office/officeart/2009/3/layout/HorizontalOrganizationChart"/>
    <dgm:cxn modelId="{827F39CC-FDF7-4F53-A4D8-FF607CB0339F}" type="presOf" srcId="{7BE9C0BA-C64F-494F-A302-313AE735EA1D}" destId="{329EFDB3-CFC0-4802-88BF-8D27CA7800AA}" srcOrd="1" destOrd="0" presId="urn:microsoft.com/office/officeart/2009/3/layout/HorizontalOrganizationChart"/>
    <dgm:cxn modelId="{F362E2CC-076D-4092-82CF-0BC91676BE36}" type="presOf" srcId="{A7E4B65E-3411-47C7-B6CD-83653215CF69}" destId="{91C0302F-3622-4A7D-A6AF-1E32FC8BA4E3}" srcOrd="0" destOrd="0" presId="urn:microsoft.com/office/officeart/2009/3/layout/HorizontalOrganizationChart"/>
    <dgm:cxn modelId="{76CA10CD-ECDA-4834-B1DA-C45B47F08B90}" type="presOf" srcId="{A89CD199-9387-45B9-B8CA-0477D1193AB9}" destId="{F59960A6-4FF4-4A6A-A5A8-D7653A8C2DE4}" srcOrd="1" destOrd="0" presId="urn:microsoft.com/office/officeart/2009/3/layout/HorizontalOrganizationChart"/>
    <dgm:cxn modelId="{3A98DBCD-CC2C-439C-9F24-739CB8F7F8D0}" type="presOf" srcId="{BE961130-98D9-406D-8BD6-4C744691AF64}" destId="{889F00E4-2A34-45D1-B42F-2C26693DC3ED}" srcOrd="1" destOrd="0" presId="urn:microsoft.com/office/officeart/2009/3/layout/HorizontalOrganizationChart"/>
    <dgm:cxn modelId="{E91B12CE-C60A-4C4F-90A9-3C38FC4321C5}" type="presOf" srcId="{64CCA875-A48F-4C22-8CE1-96C587EE2291}" destId="{1F3A30F8-61CB-45EA-A8B6-631C2D9C1E4B}" srcOrd="0" destOrd="0" presId="urn:microsoft.com/office/officeart/2009/3/layout/HorizontalOrganizationChart"/>
    <dgm:cxn modelId="{AD8721CE-2F16-4164-8F30-41C5E1A66D8B}" type="presOf" srcId="{DB6243E0-BBE3-4DDE-BDFD-1C1489F8D789}" destId="{9B7421A2-3704-4687-A38D-7E73245F946B}" srcOrd="0" destOrd="0" presId="urn:microsoft.com/office/officeart/2009/3/layout/HorizontalOrganizationChart"/>
    <dgm:cxn modelId="{8CE162D0-D7FF-44EF-9FE5-667638AA0500}" type="presOf" srcId="{D3D13511-5C13-40CF-96FE-4FDD41C15302}" destId="{E7D9D756-BD36-40D0-8910-649B88EF999A}" srcOrd="0" destOrd="0" presId="urn:microsoft.com/office/officeart/2009/3/layout/HorizontalOrganizationChart"/>
    <dgm:cxn modelId="{4F3183D0-8092-444E-9C7C-A7718FB7B4BC}" type="presOf" srcId="{BA400DDB-2001-4EE2-B8E6-962FD7963003}" destId="{BDAB09FF-C918-4474-A9FE-E1160D4FB98C}" srcOrd="0" destOrd="0" presId="urn:microsoft.com/office/officeart/2009/3/layout/HorizontalOrganizationChart"/>
    <dgm:cxn modelId="{F81DF1D0-CA4E-47CA-B354-0B663C6AB595}" type="presOf" srcId="{B131EAD5-7F9A-44BB-8039-640342B10722}" destId="{FDBF6D20-10A2-4235-9A24-509D3D862164}" srcOrd="1" destOrd="0" presId="urn:microsoft.com/office/officeart/2009/3/layout/HorizontalOrganizationChart"/>
    <dgm:cxn modelId="{7B7B14D1-C713-4036-92BB-031E4A271F62}" type="presOf" srcId="{290823BF-6F57-4D42-B424-69D33625C951}" destId="{45FB3764-AE01-4797-BD49-6104BE126758}" srcOrd="1" destOrd="0" presId="urn:microsoft.com/office/officeart/2009/3/layout/HorizontalOrganizationChart"/>
    <dgm:cxn modelId="{39EB32D1-0699-4D5C-B99F-6B53D72990C1}" type="presOf" srcId="{401B5D15-77FE-409C-ABDF-037CB7DF989A}" destId="{FC38F98A-A17A-4DAB-B263-84FD544D5439}" srcOrd="1" destOrd="0" presId="urn:microsoft.com/office/officeart/2009/3/layout/HorizontalOrganizationChart"/>
    <dgm:cxn modelId="{DB417ED3-2DE8-43A5-8363-AB06F30C772D}" type="presOf" srcId="{67A8D82F-766F-45BD-98F5-62EDE2BBF06B}" destId="{87604281-901A-4BD5-9769-7A0C0EAA28DB}" srcOrd="0" destOrd="0" presId="urn:microsoft.com/office/officeart/2009/3/layout/HorizontalOrganizationChart"/>
    <dgm:cxn modelId="{217210D4-AC6D-4552-91C7-4417B6FFACFB}" srcId="{C329E3D3-EBB4-4F24-81A2-AB2B16987F99}" destId="{F87E296B-1E14-4072-82BF-73FC8EB22C81}" srcOrd="1" destOrd="0" parTransId="{E935D65B-5585-44F7-AF83-1912422DD5A4}" sibTransId="{39DC0F1A-711B-4792-9555-629A9517FBED}"/>
    <dgm:cxn modelId="{D48427D4-DE47-4C93-BBF4-EF99D7235F55}" srcId="{314BCC3C-15A4-493A-8CB9-3094F8241108}" destId="{290823BF-6F57-4D42-B424-69D33625C951}" srcOrd="0" destOrd="0" parTransId="{04CA709F-4372-495A-AC4F-73D519C5D8D5}" sibTransId="{EC6524D1-5404-4D9A-8174-4F62670B4100}"/>
    <dgm:cxn modelId="{9EBCC8D4-4A1B-4AD4-BB28-214B465EC733}" type="presOf" srcId="{17AFB8D0-F930-411E-A3F8-EEB0BF42A10C}" destId="{B6C49AD6-4572-49B9-9FCB-0D0D437ED409}" srcOrd="1" destOrd="0" presId="urn:microsoft.com/office/officeart/2009/3/layout/HorizontalOrganizationChart"/>
    <dgm:cxn modelId="{675766D5-C1F8-4CE5-A1BC-8D615E9913EB}" type="presOf" srcId="{5EC84163-D93D-4230-9250-DCEBCC91D436}" destId="{3EC76DC1-F536-47AD-99FB-B8C13AFDD12F}" srcOrd="1" destOrd="0" presId="urn:microsoft.com/office/officeart/2009/3/layout/HorizontalOrganizationChart"/>
    <dgm:cxn modelId="{89D566D5-DD69-4E31-A483-8119A7DF0BE9}" srcId="{B131EAD5-7F9A-44BB-8039-640342B10722}" destId="{8D098CEF-5F46-4FF1-A597-0025B69164AA}" srcOrd="1" destOrd="0" parTransId="{B4D5737F-F42B-43C7-A2F7-34EBBCDE16CF}" sibTransId="{464D01B9-0818-4391-8F28-6B98B3EA1DC0}"/>
    <dgm:cxn modelId="{F17755D7-BF0C-47F3-BC2A-3A0858E81EA5}" srcId="{F7ECFD9F-CC62-495F-B8BB-7C884B95D108}" destId="{A2019930-37C8-43ED-AF06-0B1CCD3FCED4}" srcOrd="1" destOrd="0" parTransId="{F230E8DC-6A86-4113-B197-1335A6EAB01D}" sibTransId="{82CF6EA3-A975-459E-AAE5-AB5645E33DFA}"/>
    <dgm:cxn modelId="{C085A6D7-B1D6-4B88-B2B6-187A52AB65D9}" type="presOf" srcId="{A7E4B65E-3411-47C7-B6CD-83653215CF69}" destId="{CBD68C71-052B-4228-8501-27B6976F41FE}" srcOrd="1" destOrd="0" presId="urn:microsoft.com/office/officeart/2009/3/layout/HorizontalOrganizationChart"/>
    <dgm:cxn modelId="{7429D5D9-8756-41CE-BEDC-14A0BAF5C874}" type="presOf" srcId="{67A8D82F-766F-45BD-98F5-62EDE2BBF06B}" destId="{61C19D86-DB59-42A4-AB05-69D424167171}" srcOrd="1" destOrd="0" presId="urn:microsoft.com/office/officeart/2009/3/layout/HorizontalOrganizationChart"/>
    <dgm:cxn modelId="{AA5448DA-6851-4EDA-A6C2-96605E073007}" type="presOf" srcId="{772852B7-9D9B-463E-AEA6-BBB2AFEC7074}" destId="{69911B4F-C854-4AFD-AAFB-A991095C9056}" srcOrd="0" destOrd="0" presId="urn:microsoft.com/office/officeart/2009/3/layout/HorizontalOrganizationChart"/>
    <dgm:cxn modelId="{B0C9C9DA-BD59-4F3A-8165-4C640E836BEC}" type="presOf" srcId="{5FB1C6B7-1A04-46AC-84D5-F8BF88A7F7F8}" destId="{C086A2D7-2E66-48B6-93C3-AF2DFD7EAE2C}" srcOrd="0" destOrd="0" presId="urn:microsoft.com/office/officeart/2009/3/layout/HorizontalOrganizationChart"/>
    <dgm:cxn modelId="{2D934EDC-1497-427E-998C-E5F1CEFBA8D8}" type="presOf" srcId="{5605D571-9CD6-4627-B523-24AC3D09B87D}" destId="{3F3C7A5A-1801-402E-AD9B-60ACD8899E95}" srcOrd="0" destOrd="0" presId="urn:microsoft.com/office/officeart/2009/3/layout/HorizontalOrganizationChart"/>
    <dgm:cxn modelId="{F0191BDE-020F-4E08-A210-22B21587C42B}" type="presOf" srcId="{BCB44F73-9587-4F08-9147-2CE6AD05F2FD}" destId="{1A07D5C4-4A49-4536-BCF7-239D750EECDF}" srcOrd="0" destOrd="0" presId="urn:microsoft.com/office/officeart/2009/3/layout/HorizontalOrganizationChart"/>
    <dgm:cxn modelId="{769F7CE2-CD02-4ADA-9DC1-49FA9CAF8369}" srcId="{7BE9C0BA-C64F-494F-A302-313AE735EA1D}" destId="{DE90D00C-7FE2-4068-B2EE-8161B4719F0C}" srcOrd="0" destOrd="0" parTransId="{B72D7712-9562-4B16-823B-17D6A77BBBFE}" sibTransId="{D4E9C3FB-953F-4C7A-BA9E-75481CFB7BA9}"/>
    <dgm:cxn modelId="{276429E5-A489-4ECE-9C25-9A57E7EC8DAB}" type="presOf" srcId="{75186E8E-855B-474D-9644-E4B3EE0AB5A4}" destId="{DD62F2AE-701A-4DE6-A3C4-8759A06A3109}" srcOrd="0" destOrd="0" presId="urn:microsoft.com/office/officeart/2009/3/layout/HorizontalOrganizationChart"/>
    <dgm:cxn modelId="{345EDCE6-F8B6-4588-BE44-9516AC4EAB4F}" srcId="{15B80711-75FB-45E3-B64E-AC2C9284E44C}" destId="{F7ECFD9F-CC62-495F-B8BB-7C884B95D108}" srcOrd="0" destOrd="0" parTransId="{E0985653-AB2A-42C4-ADFF-C7A13429CCD0}" sibTransId="{DF12DD69-E3EE-4675-B3ED-77E64F11C90A}"/>
    <dgm:cxn modelId="{F7AC12E8-7E72-4552-A23C-6421C944D7C8}" type="presOf" srcId="{42C0FED5-2C06-4024-A0B8-02CCD6CA4EC8}" destId="{A8582440-CD3B-4365-AF20-6AEB38DAD89C}" srcOrd="1" destOrd="0" presId="urn:microsoft.com/office/officeart/2009/3/layout/HorizontalOrganizationChart"/>
    <dgm:cxn modelId="{69C8ADE8-585C-4380-BA8E-4B21A002DA71}" type="presOf" srcId="{D64917F9-2295-4C88-92F4-FEB4B9272F60}" destId="{DF6FB104-3370-4A57-B8AB-900B7F6E5DEE}" srcOrd="0" destOrd="0" presId="urn:microsoft.com/office/officeart/2009/3/layout/HorizontalOrganizationChart"/>
    <dgm:cxn modelId="{DBFB6AEB-E718-44E9-9874-78B86F84E487}" srcId="{314BCC3C-15A4-493A-8CB9-3094F8241108}" destId="{DB6243E0-BBE3-4DDE-BDFD-1C1489F8D789}" srcOrd="1" destOrd="0" parTransId="{355EE57A-2908-4B2B-B2CA-2DE7C32AE3AA}" sibTransId="{63F504C6-E0F5-4CCD-BD7D-FB2662721A34}"/>
    <dgm:cxn modelId="{D511C2EB-CBBE-485D-AF0B-36F6054440D1}" type="presOf" srcId="{E0985653-AB2A-42C4-ADFF-C7A13429CCD0}" destId="{4C7C1527-AB28-4338-B75B-325C321A1A2E}" srcOrd="0" destOrd="0" presId="urn:microsoft.com/office/officeart/2009/3/layout/HorizontalOrganizationChart"/>
    <dgm:cxn modelId="{B2BCC9EC-EF5A-4DC6-B657-545F1379638F}" type="presOf" srcId="{FF1E9FE6-A70A-49FE-B361-7F0300B55176}" destId="{A08A6E75-28CD-4514-8B3F-142A09F4B42D}" srcOrd="1" destOrd="0" presId="urn:microsoft.com/office/officeart/2009/3/layout/HorizontalOrganizationChart"/>
    <dgm:cxn modelId="{D94238EF-AFA2-4993-882B-A7E687C5F6D5}" srcId="{67A8D82F-766F-45BD-98F5-62EDE2BBF06B}" destId="{170C004B-7914-4E7B-A33A-786FC16CF3E0}" srcOrd="0" destOrd="0" parTransId="{80046551-AF3A-40C6-8FA0-EB9C1832560A}" sibTransId="{96708CA1-9DFC-428E-8084-AFEEA9263D2B}"/>
    <dgm:cxn modelId="{DEB63CEF-65FF-4908-94D6-CDF50CFB03E5}" type="presOf" srcId="{B3BAB251-FBD6-4B59-BEB7-08BDFAE49727}" destId="{15ED56F8-38DB-4EA7-A196-F80F36632ED3}" srcOrd="0" destOrd="0" presId="urn:microsoft.com/office/officeart/2009/3/layout/HorizontalOrganizationChart"/>
    <dgm:cxn modelId="{B8F540EF-0AA9-43F0-B695-1B20A1CC8A46}" type="presOf" srcId="{8B433817-B195-4819-90D3-B51EB7313599}" destId="{EED7D7EB-3170-4E2E-AF19-C1EC7FA985C1}" srcOrd="0" destOrd="0" presId="urn:microsoft.com/office/officeart/2009/3/layout/HorizontalOrganizationChart"/>
    <dgm:cxn modelId="{7E0F79EF-3B99-47D9-B70C-8026486C967E}" type="presOf" srcId="{A53581CD-F5E5-429A-B85A-E4E5820B751E}" destId="{B8CC0F4E-6431-4DFB-AC86-9CEBF991BE1E}" srcOrd="1" destOrd="0" presId="urn:microsoft.com/office/officeart/2009/3/layout/HorizontalOrganizationChart"/>
    <dgm:cxn modelId="{18C8DBF0-DCEC-4E8F-93A7-1B74A7BD42A0}" type="presOf" srcId="{2F8B4316-1097-4ABB-A114-3B77A9A64C16}" destId="{6CDBE73E-9142-4DDC-9BE6-798AD1DB3DCB}" srcOrd="1" destOrd="0" presId="urn:microsoft.com/office/officeart/2009/3/layout/HorizontalOrganizationChart"/>
    <dgm:cxn modelId="{475524F1-B988-4DD6-B5F7-20F910ED82F6}" type="presOf" srcId="{EF942F8F-8A5E-468E-A2B2-D176C1DC021F}" destId="{F0A2F592-3B86-4B37-99CE-D8258C471C44}" srcOrd="1" destOrd="0" presId="urn:microsoft.com/office/officeart/2009/3/layout/HorizontalOrganizationChart"/>
    <dgm:cxn modelId="{09EF95F1-E376-449E-8C01-E3F77E1AE9A8}" srcId="{A53581CD-F5E5-429A-B85A-E4E5820B751E}" destId="{24EB6199-ADD5-4265-B175-07AAF474C6B6}" srcOrd="0" destOrd="0" parTransId="{E720BC20-BDB9-43E0-AE84-AE9475C166D8}" sibTransId="{F28C30A1-EB7A-482A-A280-803CEC8C47D0}"/>
    <dgm:cxn modelId="{B7BC20F3-3573-4463-A488-247952C22321}" type="presOf" srcId="{DABCFC72-4170-4B57-86F2-B518AF12AAF1}" destId="{0145CB7E-4CD0-40D4-A45F-E8892D28B315}" srcOrd="0" destOrd="0" presId="urn:microsoft.com/office/officeart/2009/3/layout/HorizontalOrganizationChart"/>
    <dgm:cxn modelId="{146FD8F3-5BF2-42BF-9267-C7F5014B5691}" type="presOf" srcId="{976F282B-C253-4EF7-BD8D-464F4CEEE7F2}" destId="{91B5FD6A-A815-4145-B396-22C2B63E813D}" srcOrd="0" destOrd="0" presId="urn:microsoft.com/office/officeart/2009/3/layout/HorizontalOrganizationChart"/>
    <dgm:cxn modelId="{4C8C3CF4-4814-4DCA-9001-1FAA3A9487AE}" type="presOf" srcId="{170C004B-7914-4E7B-A33A-786FC16CF3E0}" destId="{F199F684-0478-433D-9144-714C4233BED8}" srcOrd="1" destOrd="0" presId="urn:microsoft.com/office/officeart/2009/3/layout/HorizontalOrganizationChart"/>
    <dgm:cxn modelId="{6BA708F5-2161-4230-9065-13B56A1B59CC}" type="presOf" srcId="{CE5B70A8-C7C2-4580-92F5-960683744E9D}" destId="{86ADA2CA-7A64-4D47-988A-DD6C6EFDBED6}" srcOrd="1" destOrd="0" presId="urn:microsoft.com/office/officeart/2009/3/layout/HorizontalOrganizationChart"/>
    <dgm:cxn modelId="{D8B8DCF6-9028-4E0E-9C74-24B355AD5BCA}" type="presOf" srcId="{E8B27B1B-F26F-493B-B18D-5343642595D5}" destId="{F6BF8313-4D94-4ABD-AF2A-035FCA73DD03}" srcOrd="0" destOrd="0" presId="urn:microsoft.com/office/officeart/2009/3/layout/HorizontalOrganizationChart"/>
    <dgm:cxn modelId="{356FF1F7-A937-4477-91CA-0FEED8116356}" type="presOf" srcId="{DAB3109B-DAE1-410C-A61C-25EB6EA55068}" destId="{A885B87C-963B-4548-9BEA-68159053D1CA}" srcOrd="0" destOrd="0" presId="urn:microsoft.com/office/officeart/2009/3/layout/HorizontalOrganizationChart"/>
    <dgm:cxn modelId="{403BE0F8-3DF2-4790-8C65-7A019CFD1938}" type="presOf" srcId="{1E93E9F9-1AF8-4D6D-8C3E-DF2994B55C33}" destId="{CF885B1B-2699-4A7A-BB26-6FBA2EAD86A6}" srcOrd="1" destOrd="0" presId="urn:microsoft.com/office/officeart/2009/3/layout/HorizontalOrganizationChart"/>
    <dgm:cxn modelId="{B85206FA-E1C1-497B-ABC0-8CFF7909D296}" type="presOf" srcId="{7E3D80FE-767D-4B19-8A5A-B3CB9727F31D}" destId="{BC9AC290-B7DF-41F3-9C7C-52724BF20144}" srcOrd="1" destOrd="0" presId="urn:microsoft.com/office/officeart/2009/3/layout/HorizontalOrganizationChart"/>
    <dgm:cxn modelId="{916F4BFA-1305-45B2-81A5-7E3AED569752}" srcId="{08E1221D-3B75-491B-A84D-3C06AA5A47A3}" destId="{E220507B-A4C2-4EEE-A187-E8A61DF68A19}" srcOrd="0" destOrd="0" parTransId="{68DC77E8-945B-4B78-A7C6-385B03E5FC8F}" sibTransId="{F6B80893-4F9A-4D50-9A07-016AC2F4E731}"/>
    <dgm:cxn modelId="{66FDA9FC-FD6D-403E-9C58-2CDB3CE73B99}" type="presOf" srcId="{555990D0-5FC2-4A50-8324-CE9C14D09793}" destId="{559F6CD2-71D3-4681-9987-D8BE5A8B85FD}" srcOrd="0" destOrd="0" presId="urn:microsoft.com/office/officeart/2009/3/layout/HorizontalOrganizationChart"/>
    <dgm:cxn modelId="{E1D7ECFC-43F2-45D4-9EDB-2A1AAE648D9E}" type="presOf" srcId="{170C004B-7914-4E7B-A33A-786FC16CF3E0}" destId="{0F866817-78A2-4C0A-8293-7164B646D750}" srcOrd="0" destOrd="0" presId="urn:microsoft.com/office/officeart/2009/3/layout/HorizontalOrganizationChart"/>
    <dgm:cxn modelId="{03F677FD-75FE-4302-A49C-D996CA4F5295}" type="presOf" srcId="{15B80711-75FB-45E3-B64E-AC2C9284E44C}" destId="{4A7CAE46-2C44-4876-8845-6AE998BB7C03}" srcOrd="0" destOrd="0" presId="urn:microsoft.com/office/officeart/2009/3/layout/HorizontalOrganizationChart"/>
    <dgm:cxn modelId="{32AA3E2D-C7B9-4D22-8A9D-69C23EA8D8AD}" type="presParOf" srcId="{D3681BDD-6A10-4EBC-88F8-E094AF69B534}" destId="{43ECC9C8-921B-42BE-90A3-F817A627B351}" srcOrd="0" destOrd="0" presId="urn:microsoft.com/office/officeart/2009/3/layout/HorizontalOrganizationChart"/>
    <dgm:cxn modelId="{97B09530-DC09-474F-8297-4B10ED463043}" type="presParOf" srcId="{43ECC9C8-921B-42BE-90A3-F817A627B351}" destId="{B508C0DB-A6E5-4643-9714-286638E79AED}" srcOrd="0" destOrd="0" presId="urn:microsoft.com/office/officeart/2009/3/layout/HorizontalOrganizationChart"/>
    <dgm:cxn modelId="{92CE3858-8D6C-4889-A4ED-7EB7EB7F2C10}" type="presParOf" srcId="{B508C0DB-A6E5-4643-9714-286638E79AED}" destId="{4A7CAE46-2C44-4876-8845-6AE998BB7C03}" srcOrd="0" destOrd="0" presId="urn:microsoft.com/office/officeart/2009/3/layout/HorizontalOrganizationChart"/>
    <dgm:cxn modelId="{1C60EB88-7263-437A-A755-83587091B658}" type="presParOf" srcId="{B508C0DB-A6E5-4643-9714-286638E79AED}" destId="{A3E66252-BF5C-40A8-8607-8BDF276C5445}" srcOrd="1" destOrd="0" presId="urn:microsoft.com/office/officeart/2009/3/layout/HorizontalOrganizationChart"/>
    <dgm:cxn modelId="{A0FDFB19-B215-42B4-BD66-7E61DDAFA13A}" type="presParOf" srcId="{43ECC9C8-921B-42BE-90A3-F817A627B351}" destId="{611D6AAF-6FBE-46DD-8A8C-912D4D6A8060}" srcOrd="1" destOrd="0" presId="urn:microsoft.com/office/officeart/2009/3/layout/HorizontalOrganizationChart"/>
    <dgm:cxn modelId="{98DC1F5E-ED31-4C21-BBC8-8AAFDB2525FF}" type="presParOf" srcId="{611D6AAF-6FBE-46DD-8A8C-912D4D6A8060}" destId="{4C7C1527-AB28-4338-B75B-325C321A1A2E}" srcOrd="0" destOrd="0" presId="urn:microsoft.com/office/officeart/2009/3/layout/HorizontalOrganizationChart"/>
    <dgm:cxn modelId="{D76A6BD2-28B3-4A07-AAC4-C0D4B6072621}" type="presParOf" srcId="{611D6AAF-6FBE-46DD-8A8C-912D4D6A8060}" destId="{35AC6B89-195D-4381-8F68-024411AEA630}" srcOrd="1" destOrd="0" presId="urn:microsoft.com/office/officeart/2009/3/layout/HorizontalOrganizationChart"/>
    <dgm:cxn modelId="{AD909D57-6380-4C3A-8247-8B56C4CE5D10}" type="presParOf" srcId="{35AC6B89-195D-4381-8F68-024411AEA630}" destId="{DE50470F-D974-4FDB-9EE0-70E2EBF31D64}" srcOrd="0" destOrd="0" presId="urn:microsoft.com/office/officeart/2009/3/layout/HorizontalOrganizationChart"/>
    <dgm:cxn modelId="{2EEAB58E-DE34-4890-95B7-72CFC56B6403}" type="presParOf" srcId="{DE50470F-D974-4FDB-9EE0-70E2EBF31D64}" destId="{A264E659-6EBC-465E-AD07-AF1BC3F08BB2}" srcOrd="0" destOrd="0" presId="urn:microsoft.com/office/officeart/2009/3/layout/HorizontalOrganizationChart"/>
    <dgm:cxn modelId="{E4C1C027-761A-4A45-A7C9-5E9CB7AC1BA4}" type="presParOf" srcId="{DE50470F-D974-4FDB-9EE0-70E2EBF31D64}" destId="{6FF8B60B-338F-4604-BCD2-FC8343EE5233}" srcOrd="1" destOrd="0" presId="urn:microsoft.com/office/officeart/2009/3/layout/HorizontalOrganizationChart"/>
    <dgm:cxn modelId="{B689ACE0-5EAA-4836-B8F9-8557627EC728}" type="presParOf" srcId="{35AC6B89-195D-4381-8F68-024411AEA630}" destId="{87D1E3F5-4AA5-4AB1-849F-1740A41DDDDC}" srcOrd="1" destOrd="0" presId="urn:microsoft.com/office/officeart/2009/3/layout/HorizontalOrganizationChart"/>
    <dgm:cxn modelId="{5D14E784-BAE2-49F7-9D07-A8DB3A7907B8}" type="presParOf" srcId="{87D1E3F5-4AA5-4AB1-849F-1740A41DDDDC}" destId="{E7D9D756-BD36-40D0-8910-649B88EF999A}" srcOrd="0" destOrd="0" presId="urn:microsoft.com/office/officeart/2009/3/layout/HorizontalOrganizationChart"/>
    <dgm:cxn modelId="{1BF29151-8EB5-449A-B172-93BD51C1D337}" type="presParOf" srcId="{87D1E3F5-4AA5-4AB1-849F-1740A41DDDDC}" destId="{52E0A2FF-B51C-4327-9590-79874F140EC5}" srcOrd="1" destOrd="0" presId="urn:microsoft.com/office/officeart/2009/3/layout/HorizontalOrganizationChart"/>
    <dgm:cxn modelId="{2B4168B0-88E5-4312-A760-3B87058F727C}" type="presParOf" srcId="{52E0A2FF-B51C-4327-9590-79874F140EC5}" destId="{D904159A-721C-46CA-9572-8798D224CF31}" srcOrd="0" destOrd="0" presId="urn:microsoft.com/office/officeart/2009/3/layout/HorizontalOrganizationChart"/>
    <dgm:cxn modelId="{C5F8385B-4FB6-40E8-93FD-3E5ACB898DF2}" type="presParOf" srcId="{D904159A-721C-46CA-9572-8798D224CF31}" destId="{0145CB7E-4CD0-40D4-A45F-E8892D28B315}" srcOrd="0" destOrd="0" presId="urn:microsoft.com/office/officeart/2009/3/layout/HorizontalOrganizationChart"/>
    <dgm:cxn modelId="{D0A3604A-B387-4778-901A-4A7E228EB21D}" type="presParOf" srcId="{D904159A-721C-46CA-9572-8798D224CF31}" destId="{28CF34EF-D9DD-4DC9-9EE1-967582F723F0}" srcOrd="1" destOrd="0" presId="urn:microsoft.com/office/officeart/2009/3/layout/HorizontalOrganizationChart"/>
    <dgm:cxn modelId="{81E9E74D-C9FD-482A-A8E9-406A59382E01}" type="presParOf" srcId="{52E0A2FF-B51C-4327-9590-79874F140EC5}" destId="{D8F96974-18B0-44C2-9BA3-E58F23D2A980}" srcOrd="1" destOrd="0" presId="urn:microsoft.com/office/officeart/2009/3/layout/HorizontalOrganizationChart"/>
    <dgm:cxn modelId="{1BAD5A6E-57E1-4B45-A7CC-90B1E2B2B0A3}" type="presParOf" srcId="{D8F96974-18B0-44C2-9BA3-E58F23D2A980}" destId="{E2671344-37A9-440F-8894-9D6293DC182F}" srcOrd="0" destOrd="0" presId="urn:microsoft.com/office/officeart/2009/3/layout/HorizontalOrganizationChart"/>
    <dgm:cxn modelId="{B1B4C003-FEDB-4BD3-BB00-DCF97A04DE56}" type="presParOf" srcId="{D8F96974-18B0-44C2-9BA3-E58F23D2A980}" destId="{71E44CD4-F72A-4222-B524-405E4316E56A}" srcOrd="1" destOrd="0" presId="urn:microsoft.com/office/officeart/2009/3/layout/HorizontalOrganizationChart"/>
    <dgm:cxn modelId="{7DCF6059-9026-4C20-9B2A-33A1D289F892}" type="presParOf" srcId="{71E44CD4-F72A-4222-B524-405E4316E56A}" destId="{5AE7B13D-CA57-4D09-92F8-D70DC9187EE9}" srcOrd="0" destOrd="0" presId="urn:microsoft.com/office/officeart/2009/3/layout/HorizontalOrganizationChart"/>
    <dgm:cxn modelId="{5BE2B87F-8458-410C-ABF2-673DD5F02648}" type="presParOf" srcId="{5AE7B13D-CA57-4D09-92F8-D70DC9187EE9}" destId="{2E0BAB21-F0EA-4852-971C-9DBF1B0438C2}" srcOrd="0" destOrd="0" presId="urn:microsoft.com/office/officeart/2009/3/layout/HorizontalOrganizationChart"/>
    <dgm:cxn modelId="{6F87BA4D-1CD0-4F54-A90A-9F4028CE17A7}" type="presParOf" srcId="{5AE7B13D-CA57-4D09-92F8-D70DC9187EE9}" destId="{1AEE06A0-275F-4142-9DD9-9500AC86380F}" srcOrd="1" destOrd="0" presId="urn:microsoft.com/office/officeart/2009/3/layout/HorizontalOrganizationChart"/>
    <dgm:cxn modelId="{D0396901-376D-4F51-9183-A302FFCCFDCB}" type="presParOf" srcId="{71E44CD4-F72A-4222-B524-405E4316E56A}" destId="{93CE27A6-1736-466F-884D-1DDE4B02C907}" srcOrd="1" destOrd="0" presId="urn:microsoft.com/office/officeart/2009/3/layout/HorizontalOrganizationChart"/>
    <dgm:cxn modelId="{EDC68B89-6134-4A3C-B0A6-B246954DB313}" type="presParOf" srcId="{93CE27A6-1736-466F-884D-1DDE4B02C907}" destId="{7C8A6699-543D-4C5D-9D30-F85F5B47ABC4}" srcOrd="0" destOrd="0" presId="urn:microsoft.com/office/officeart/2009/3/layout/HorizontalOrganizationChart"/>
    <dgm:cxn modelId="{2BB53849-381F-41FA-B389-377CA9F2D5E1}" type="presParOf" srcId="{93CE27A6-1736-466F-884D-1DDE4B02C907}" destId="{C2DD7D12-6D5A-477B-9E9F-BC31E5D48AF2}" srcOrd="1" destOrd="0" presId="urn:microsoft.com/office/officeart/2009/3/layout/HorizontalOrganizationChart"/>
    <dgm:cxn modelId="{48B1026C-B07E-4E63-AD86-8A39050C49D8}" type="presParOf" srcId="{C2DD7D12-6D5A-477B-9E9F-BC31E5D48AF2}" destId="{D536C149-D447-47FB-866C-CBABA1F1B259}" srcOrd="0" destOrd="0" presId="urn:microsoft.com/office/officeart/2009/3/layout/HorizontalOrganizationChart"/>
    <dgm:cxn modelId="{F43F106E-4B93-48E6-BC00-0EE8D243832E}" type="presParOf" srcId="{D536C149-D447-47FB-866C-CBABA1F1B259}" destId="{19F58552-26E4-4A38-9E39-CF1B3370B1B2}" srcOrd="0" destOrd="0" presId="urn:microsoft.com/office/officeart/2009/3/layout/HorizontalOrganizationChart"/>
    <dgm:cxn modelId="{3F9D8EFC-9947-4AB9-957A-D5E5B26526F9}" type="presParOf" srcId="{D536C149-D447-47FB-866C-CBABA1F1B259}" destId="{741DAD01-73AA-4212-A43D-19AF357CFF19}" srcOrd="1" destOrd="0" presId="urn:microsoft.com/office/officeart/2009/3/layout/HorizontalOrganizationChart"/>
    <dgm:cxn modelId="{C764F79D-ABBA-4675-96FE-5C517946B285}" type="presParOf" srcId="{C2DD7D12-6D5A-477B-9E9F-BC31E5D48AF2}" destId="{036253BD-D9BE-4824-B9A4-C36873D405A2}" srcOrd="1" destOrd="0" presId="urn:microsoft.com/office/officeart/2009/3/layout/HorizontalOrganizationChart"/>
    <dgm:cxn modelId="{94A0EA05-F0B7-49F0-879A-5E047E4584E9}" type="presParOf" srcId="{036253BD-D9BE-4824-B9A4-C36873D405A2}" destId="{23F5379B-7C3D-4753-8639-04EFF8EF4D4B}" srcOrd="0" destOrd="0" presId="urn:microsoft.com/office/officeart/2009/3/layout/HorizontalOrganizationChart"/>
    <dgm:cxn modelId="{0EC27011-056C-4264-A624-6EFA0BD9CE01}" type="presParOf" srcId="{036253BD-D9BE-4824-B9A4-C36873D405A2}" destId="{18A8A717-A81E-435B-BF7B-AA65D9CD75AA}" srcOrd="1" destOrd="0" presId="urn:microsoft.com/office/officeart/2009/3/layout/HorizontalOrganizationChart"/>
    <dgm:cxn modelId="{F61417AC-D3A8-479D-AD4D-7886D9AA1234}" type="presParOf" srcId="{18A8A717-A81E-435B-BF7B-AA65D9CD75AA}" destId="{0503417C-B9ED-4DC5-A6ED-CE76CB830DBD}" srcOrd="0" destOrd="0" presId="urn:microsoft.com/office/officeart/2009/3/layout/HorizontalOrganizationChart"/>
    <dgm:cxn modelId="{DE8BE861-049A-4603-919D-2B0E7A9FE125}" type="presParOf" srcId="{0503417C-B9ED-4DC5-A6ED-CE76CB830DBD}" destId="{91C0302F-3622-4A7D-A6AF-1E32FC8BA4E3}" srcOrd="0" destOrd="0" presId="urn:microsoft.com/office/officeart/2009/3/layout/HorizontalOrganizationChart"/>
    <dgm:cxn modelId="{B3BFB0F5-9C2E-42FD-AAFE-E22AA6B8FD65}" type="presParOf" srcId="{0503417C-B9ED-4DC5-A6ED-CE76CB830DBD}" destId="{CBD68C71-052B-4228-8501-27B6976F41FE}" srcOrd="1" destOrd="0" presId="urn:microsoft.com/office/officeart/2009/3/layout/HorizontalOrganizationChart"/>
    <dgm:cxn modelId="{A438CF0C-2C68-43DF-A4E1-1A227CEBDBA8}" type="presParOf" srcId="{18A8A717-A81E-435B-BF7B-AA65D9CD75AA}" destId="{9B26860A-0279-421A-9691-05CB39D65D0E}" srcOrd="1" destOrd="0" presId="urn:microsoft.com/office/officeart/2009/3/layout/HorizontalOrganizationChart"/>
    <dgm:cxn modelId="{237B059D-44FF-4661-A042-6FC9BDEE383F}" type="presParOf" srcId="{18A8A717-A81E-435B-BF7B-AA65D9CD75AA}" destId="{E17AAB86-2AB9-4C20-B320-A9DECEDFC619}" srcOrd="2" destOrd="0" presId="urn:microsoft.com/office/officeart/2009/3/layout/HorizontalOrganizationChart"/>
    <dgm:cxn modelId="{275DA77D-3A7D-4479-8864-7BFA4A3898DD}" type="presParOf" srcId="{036253BD-D9BE-4824-B9A4-C36873D405A2}" destId="{CF0109FC-BB4A-437D-A025-301B31BD011C}" srcOrd="2" destOrd="0" presId="urn:microsoft.com/office/officeart/2009/3/layout/HorizontalOrganizationChart"/>
    <dgm:cxn modelId="{47E4E690-EAD1-43B7-9FA2-F6277006EF40}" type="presParOf" srcId="{036253BD-D9BE-4824-B9A4-C36873D405A2}" destId="{1CB80D64-5FF3-4565-BC62-DBD3B76DF59A}" srcOrd="3" destOrd="0" presId="urn:microsoft.com/office/officeart/2009/3/layout/HorizontalOrganizationChart"/>
    <dgm:cxn modelId="{89DB0BC6-B9FF-4E0E-BBA0-565964734DA6}" type="presParOf" srcId="{1CB80D64-5FF3-4565-BC62-DBD3B76DF59A}" destId="{0007527E-4C9C-4F52-9329-E5B83FC8595E}" srcOrd="0" destOrd="0" presId="urn:microsoft.com/office/officeart/2009/3/layout/HorizontalOrganizationChart"/>
    <dgm:cxn modelId="{D1A4A8BB-0BA2-491A-A25F-2FCB1BC13F93}" type="presParOf" srcId="{0007527E-4C9C-4F52-9329-E5B83FC8595E}" destId="{ED99CDC1-F07B-445F-8661-E2349426E0AD}" srcOrd="0" destOrd="0" presId="urn:microsoft.com/office/officeart/2009/3/layout/HorizontalOrganizationChart"/>
    <dgm:cxn modelId="{0A062397-3231-40C1-8AFC-4D48B5D9FAF1}" type="presParOf" srcId="{0007527E-4C9C-4F52-9329-E5B83FC8595E}" destId="{F0A2F592-3B86-4B37-99CE-D8258C471C44}" srcOrd="1" destOrd="0" presId="urn:microsoft.com/office/officeart/2009/3/layout/HorizontalOrganizationChart"/>
    <dgm:cxn modelId="{D10D9600-6FED-4575-B55D-9FD285AEC7FE}" type="presParOf" srcId="{1CB80D64-5FF3-4565-BC62-DBD3B76DF59A}" destId="{81C98EC3-ACA4-414F-BA8A-326060EEF95A}" srcOrd="1" destOrd="0" presId="urn:microsoft.com/office/officeart/2009/3/layout/HorizontalOrganizationChart"/>
    <dgm:cxn modelId="{6D7FDE84-ED9D-477E-8E04-408CBDEAC3D9}" type="presParOf" srcId="{1CB80D64-5FF3-4565-BC62-DBD3B76DF59A}" destId="{216CAC92-6F42-452E-8BE7-2836B819628C}" srcOrd="2" destOrd="0" presId="urn:microsoft.com/office/officeart/2009/3/layout/HorizontalOrganizationChart"/>
    <dgm:cxn modelId="{63EBF610-EDFB-4AF9-87BC-9C8D1C609542}" type="presParOf" srcId="{C2DD7D12-6D5A-477B-9E9F-BC31E5D48AF2}" destId="{845B0E29-CE60-4D74-BF20-0DEE3148EC4A}" srcOrd="2" destOrd="0" presId="urn:microsoft.com/office/officeart/2009/3/layout/HorizontalOrganizationChart"/>
    <dgm:cxn modelId="{A531C4F5-3191-40FE-8D20-56E0BD9244A7}" type="presParOf" srcId="{93CE27A6-1736-466F-884D-1DDE4B02C907}" destId="{559F6CD2-71D3-4681-9987-D8BE5A8B85FD}" srcOrd="2" destOrd="0" presId="urn:microsoft.com/office/officeart/2009/3/layout/HorizontalOrganizationChart"/>
    <dgm:cxn modelId="{FD7C1ADC-A2FD-4BBF-A2F0-791D06B78E0C}" type="presParOf" srcId="{93CE27A6-1736-466F-884D-1DDE4B02C907}" destId="{3298DE46-AF59-43E8-9D70-5CFC3842511C}" srcOrd="3" destOrd="0" presId="urn:microsoft.com/office/officeart/2009/3/layout/HorizontalOrganizationChart"/>
    <dgm:cxn modelId="{89F05AB7-9B80-4D79-A5AA-7D8FFF5E0704}" type="presParOf" srcId="{3298DE46-AF59-43E8-9D70-5CFC3842511C}" destId="{84C4DA8A-6066-4C1F-8773-E37D6CF768FC}" srcOrd="0" destOrd="0" presId="urn:microsoft.com/office/officeart/2009/3/layout/HorizontalOrganizationChart"/>
    <dgm:cxn modelId="{CE6AD151-34E5-491D-B219-32EE77CFE5FD}" type="presParOf" srcId="{84C4DA8A-6066-4C1F-8773-E37D6CF768FC}" destId="{057DB67E-FAFB-4D73-801F-30B41818F2C0}" srcOrd="0" destOrd="0" presId="urn:microsoft.com/office/officeart/2009/3/layout/HorizontalOrganizationChart"/>
    <dgm:cxn modelId="{93A45378-A3E4-47F6-A4D0-5948E88FEE59}" type="presParOf" srcId="{84C4DA8A-6066-4C1F-8773-E37D6CF768FC}" destId="{30638C54-DDA7-4C3A-9C4E-5C8D9FD4A464}" srcOrd="1" destOrd="0" presId="urn:microsoft.com/office/officeart/2009/3/layout/HorizontalOrganizationChart"/>
    <dgm:cxn modelId="{5E6EAA29-E344-4FCC-9659-6D27B03CE842}" type="presParOf" srcId="{3298DE46-AF59-43E8-9D70-5CFC3842511C}" destId="{CCA9ABC3-0BB1-40F8-8AF0-E35A41A5D0D3}" srcOrd="1" destOrd="0" presId="urn:microsoft.com/office/officeart/2009/3/layout/HorizontalOrganizationChart"/>
    <dgm:cxn modelId="{6AB413FF-9D5D-4B50-81F2-D5D81A2E1461}" type="presParOf" srcId="{CCA9ABC3-0BB1-40F8-8AF0-E35A41A5D0D3}" destId="{4E8CE4EC-5E5E-4A70-AE06-1D291C56DBFE}" srcOrd="0" destOrd="0" presId="urn:microsoft.com/office/officeart/2009/3/layout/HorizontalOrganizationChart"/>
    <dgm:cxn modelId="{7CA566EA-7D7C-457E-A791-0EB716099386}" type="presParOf" srcId="{CCA9ABC3-0BB1-40F8-8AF0-E35A41A5D0D3}" destId="{41E5FF11-9A70-482C-8DDE-44904D666700}" srcOrd="1" destOrd="0" presId="urn:microsoft.com/office/officeart/2009/3/layout/HorizontalOrganizationChart"/>
    <dgm:cxn modelId="{55321985-4CA6-4F03-8832-2FE6D76E762E}" type="presParOf" srcId="{41E5FF11-9A70-482C-8DDE-44904D666700}" destId="{4AA0040B-F99F-400F-86AA-F13FA474470C}" srcOrd="0" destOrd="0" presId="urn:microsoft.com/office/officeart/2009/3/layout/HorizontalOrganizationChart"/>
    <dgm:cxn modelId="{AE32D6AB-2768-4A74-9B24-F2160E57D31F}" type="presParOf" srcId="{4AA0040B-F99F-400F-86AA-F13FA474470C}" destId="{6BD136E7-BD62-4FB1-B73B-65DBA363264D}" srcOrd="0" destOrd="0" presId="urn:microsoft.com/office/officeart/2009/3/layout/HorizontalOrganizationChart"/>
    <dgm:cxn modelId="{D89DFB3C-0CCD-48A4-9F21-C1699835C0DD}" type="presParOf" srcId="{4AA0040B-F99F-400F-86AA-F13FA474470C}" destId="{F073A764-AE6C-43BF-92D9-0F7C71A70FBA}" srcOrd="1" destOrd="0" presId="urn:microsoft.com/office/officeart/2009/3/layout/HorizontalOrganizationChart"/>
    <dgm:cxn modelId="{15916AD7-BD5E-4A74-B381-A395C3461951}" type="presParOf" srcId="{41E5FF11-9A70-482C-8DDE-44904D666700}" destId="{C1C75CD2-CBF4-4CC3-B066-EE1F3DFFF580}" srcOrd="1" destOrd="0" presId="urn:microsoft.com/office/officeart/2009/3/layout/HorizontalOrganizationChart"/>
    <dgm:cxn modelId="{96379360-E094-494E-AC34-6E3D8C35366C}" type="presParOf" srcId="{41E5FF11-9A70-482C-8DDE-44904D666700}" destId="{3F2B8BE4-F24B-4F85-AC3C-145723A054BC}" srcOrd="2" destOrd="0" presId="urn:microsoft.com/office/officeart/2009/3/layout/HorizontalOrganizationChart"/>
    <dgm:cxn modelId="{2E668888-0387-4456-B312-712B3C707BBE}" type="presParOf" srcId="{CCA9ABC3-0BB1-40F8-8AF0-E35A41A5D0D3}" destId="{E2EC2686-3F9E-43A3-B43B-45C691956057}" srcOrd="2" destOrd="0" presId="urn:microsoft.com/office/officeart/2009/3/layout/HorizontalOrganizationChart"/>
    <dgm:cxn modelId="{FE9BC239-07DA-4037-BEF4-EBD947B0FCA1}" type="presParOf" srcId="{CCA9ABC3-0BB1-40F8-8AF0-E35A41A5D0D3}" destId="{AD0A71C3-2134-4CF4-8DC7-4CC79EFAF7E6}" srcOrd="3" destOrd="0" presId="urn:microsoft.com/office/officeart/2009/3/layout/HorizontalOrganizationChart"/>
    <dgm:cxn modelId="{BE1C98C1-14CE-4C73-AE3B-9DA70D1DAFC9}" type="presParOf" srcId="{AD0A71C3-2134-4CF4-8DC7-4CC79EFAF7E6}" destId="{500589AF-E1F0-4C44-AEB7-1E8FB3332C50}" srcOrd="0" destOrd="0" presId="urn:microsoft.com/office/officeart/2009/3/layout/HorizontalOrganizationChart"/>
    <dgm:cxn modelId="{298A2FAD-8E02-4A0C-8139-580779C3A781}" type="presParOf" srcId="{500589AF-E1F0-4C44-AEB7-1E8FB3332C50}" destId="{56170A1A-4688-48EF-9BBE-AC72D4DF135D}" srcOrd="0" destOrd="0" presId="urn:microsoft.com/office/officeart/2009/3/layout/HorizontalOrganizationChart"/>
    <dgm:cxn modelId="{37E22DC0-7F89-45C2-A7CA-67D01F510D91}" type="presParOf" srcId="{500589AF-E1F0-4C44-AEB7-1E8FB3332C50}" destId="{66E24270-D921-4C29-B4A6-C88CB0CDB22E}" srcOrd="1" destOrd="0" presId="urn:microsoft.com/office/officeart/2009/3/layout/HorizontalOrganizationChart"/>
    <dgm:cxn modelId="{C18EB86A-FA24-4B43-9CE7-DCAADF37009E}" type="presParOf" srcId="{AD0A71C3-2134-4CF4-8DC7-4CC79EFAF7E6}" destId="{194E5027-CB39-420C-A279-F42E301DA75A}" srcOrd="1" destOrd="0" presId="urn:microsoft.com/office/officeart/2009/3/layout/HorizontalOrganizationChart"/>
    <dgm:cxn modelId="{C1C40AF3-CB4E-4535-8C3F-518420FF8545}" type="presParOf" srcId="{AD0A71C3-2134-4CF4-8DC7-4CC79EFAF7E6}" destId="{6D6F3AF1-637A-4805-BA09-76376BEB2406}" srcOrd="2" destOrd="0" presId="urn:microsoft.com/office/officeart/2009/3/layout/HorizontalOrganizationChart"/>
    <dgm:cxn modelId="{1083A2BE-78D1-4656-8695-6FFF8ED24F64}" type="presParOf" srcId="{3298DE46-AF59-43E8-9D70-5CFC3842511C}" destId="{9EE2DE47-572E-4F5B-852E-5DF2858CFE4F}" srcOrd="2" destOrd="0" presId="urn:microsoft.com/office/officeart/2009/3/layout/HorizontalOrganizationChart"/>
    <dgm:cxn modelId="{4860AF7B-49B0-46C7-90F3-CF6C220629A9}" type="presParOf" srcId="{71E44CD4-F72A-4222-B524-405E4316E56A}" destId="{CCE0F29C-9E4C-4FCD-BB0E-256B9571E4F3}" srcOrd="2" destOrd="0" presId="urn:microsoft.com/office/officeart/2009/3/layout/HorizontalOrganizationChart"/>
    <dgm:cxn modelId="{BD61CC82-1351-4F57-981D-0521183EDDF6}" type="presParOf" srcId="{D8F96974-18B0-44C2-9BA3-E58F23D2A980}" destId="{582FBD20-3B36-4AFA-8E88-A8EB72DDFA3F}" srcOrd="2" destOrd="0" presId="urn:microsoft.com/office/officeart/2009/3/layout/HorizontalOrganizationChart"/>
    <dgm:cxn modelId="{4A636E8F-99D8-4BB7-A54C-FF7ABD8FE462}" type="presParOf" srcId="{D8F96974-18B0-44C2-9BA3-E58F23D2A980}" destId="{4CD45160-B8A8-4B8E-881F-B06B5F02262B}" srcOrd="3" destOrd="0" presId="urn:microsoft.com/office/officeart/2009/3/layout/HorizontalOrganizationChart"/>
    <dgm:cxn modelId="{0BCEC4E8-E0B5-45DE-B982-857D52151A60}" type="presParOf" srcId="{4CD45160-B8A8-4B8E-881F-B06B5F02262B}" destId="{6A025548-B314-423A-B7EE-04E2D39BEA37}" srcOrd="0" destOrd="0" presId="urn:microsoft.com/office/officeart/2009/3/layout/HorizontalOrganizationChart"/>
    <dgm:cxn modelId="{23E1CB89-38CD-4A37-B18F-70DC1695C8EC}" type="presParOf" srcId="{6A025548-B314-423A-B7EE-04E2D39BEA37}" destId="{D7DDB861-E789-4166-87AE-EEBC7E61884D}" srcOrd="0" destOrd="0" presId="urn:microsoft.com/office/officeart/2009/3/layout/HorizontalOrganizationChart"/>
    <dgm:cxn modelId="{1A859CE7-47A6-40D5-BB31-9926F2470B4E}" type="presParOf" srcId="{6A025548-B314-423A-B7EE-04E2D39BEA37}" destId="{A95526E1-7C35-4CF2-B12A-FDAF68857D96}" srcOrd="1" destOrd="0" presId="urn:microsoft.com/office/officeart/2009/3/layout/HorizontalOrganizationChart"/>
    <dgm:cxn modelId="{379169C8-48E1-4180-B30D-4ECE007C6FB9}" type="presParOf" srcId="{4CD45160-B8A8-4B8E-881F-B06B5F02262B}" destId="{ACE4820D-7D8F-4FBA-AEEC-7998302F65AC}" srcOrd="1" destOrd="0" presId="urn:microsoft.com/office/officeart/2009/3/layout/HorizontalOrganizationChart"/>
    <dgm:cxn modelId="{971E560E-4CF7-4CBF-8159-79E92D479401}" type="presParOf" srcId="{ACE4820D-7D8F-4FBA-AEEC-7998302F65AC}" destId="{8FCF9E1E-2E1E-44E6-9776-F54B94D71A54}" srcOrd="0" destOrd="0" presId="urn:microsoft.com/office/officeart/2009/3/layout/HorizontalOrganizationChart"/>
    <dgm:cxn modelId="{C700A6E4-39C2-41DC-8B81-05450CA54FF1}" type="presParOf" srcId="{ACE4820D-7D8F-4FBA-AEEC-7998302F65AC}" destId="{3B45F7D6-42A2-40AA-8F6C-AE7D90306400}" srcOrd="1" destOrd="0" presId="urn:microsoft.com/office/officeart/2009/3/layout/HorizontalOrganizationChart"/>
    <dgm:cxn modelId="{8E8BA67C-5ABC-4935-812A-1CC797B81BB3}" type="presParOf" srcId="{3B45F7D6-42A2-40AA-8F6C-AE7D90306400}" destId="{69B81632-947E-44D2-92A4-D20EB27B26D0}" srcOrd="0" destOrd="0" presId="urn:microsoft.com/office/officeart/2009/3/layout/HorizontalOrganizationChart"/>
    <dgm:cxn modelId="{BC09ABF9-7CC7-47B0-B79C-AD952AC28202}" type="presParOf" srcId="{69B81632-947E-44D2-92A4-D20EB27B26D0}" destId="{87604281-901A-4BD5-9769-7A0C0EAA28DB}" srcOrd="0" destOrd="0" presId="urn:microsoft.com/office/officeart/2009/3/layout/HorizontalOrganizationChart"/>
    <dgm:cxn modelId="{C882386C-478B-4330-9946-1C5C6187C3B5}" type="presParOf" srcId="{69B81632-947E-44D2-92A4-D20EB27B26D0}" destId="{61C19D86-DB59-42A4-AB05-69D424167171}" srcOrd="1" destOrd="0" presId="urn:microsoft.com/office/officeart/2009/3/layout/HorizontalOrganizationChart"/>
    <dgm:cxn modelId="{8BC7B812-93F2-4C21-9C6F-97EFDB87D388}" type="presParOf" srcId="{3B45F7D6-42A2-40AA-8F6C-AE7D90306400}" destId="{E07E8F0D-AAB8-49FD-802C-806D0E301D3D}" srcOrd="1" destOrd="0" presId="urn:microsoft.com/office/officeart/2009/3/layout/HorizontalOrganizationChart"/>
    <dgm:cxn modelId="{27BECD0A-E1DA-4E0A-94B2-E9D1FB97AC64}" type="presParOf" srcId="{E07E8F0D-AAB8-49FD-802C-806D0E301D3D}" destId="{C7AFEAE8-26D5-4CB9-A52D-5F8A93F190A8}" srcOrd="0" destOrd="0" presId="urn:microsoft.com/office/officeart/2009/3/layout/HorizontalOrganizationChart"/>
    <dgm:cxn modelId="{997EBBBF-E12F-42E7-87C3-C109E7E7487E}" type="presParOf" srcId="{E07E8F0D-AAB8-49FD-802C-806D0E301D3D}" destId="{AD642F5B-F7C2-4695-8F01-54F66A66C836}" srcOrd="1" destOrd="0" presId="urn:microsoft.com/office/officeart/2009/3/layout/HorizontalOrganizationChart"/>
    <dgm:cxn modelId="{673D8BB0-11E1-4114-82FB-7BD81F292BE8}" type="presParOf" srcId="{AD642F5B-F7C2-4695-8F01-54F66A66C836}" destId="{FC09647E-61DC-41B1-93E2-AB8E6A4D9757}" srcOrd="0" destOrd="0" presId="urn:microsoft.com/office/officeart/2009/3/layout/HorizontalOrganizationChart"/>
    <dgm:cxn modelId="{61C93566-1093-42B5-96DA-56D1A6D46335}" type="presParOf" srcId="{FC09647E-61DC-41B1-93E2-AB8E6A4D9757}" destId="{0F866817-78A2-4C0A-8293-7164B646D750}" srcOrd="0" destOrd="0" presId="urn:microsoft.com/office/officeart/2009/3/layout/HorizontalOrganizationChart"/>
    <dgm:cxn modelId="{47BFE253-E20E-45DB-9A3A-36EAF6B0B9B8}" type="presParOf" srcId="{FC09647E-61DC-41B1-93E2-AB8E6A4D9757}" destId="{F199F684-0478-433D-9144-714C4233BED8}" srcOrd="1" destOrd="0" presId="urn:microsoft.com/office/officeart/2009/3/layout/HorizontalOrganizationChart"/>
    <dgm:cxn modelId="{CAF3B681-2692-4F80-A90B-27859E2403B8}" type="presParOf" srcId="{AD642F5B-F7C2-4695-8F01-54F66A66C836}" destId="{33785E29-5B15-410A-B013-5C243E62ACE5}" srcOrd="1" destOrd="0" presId="urn:microsoft.com/office/officeart/2009/3/layout/HorizontalOrganizationChart"/>
    <dgm:cxn modelId="{8C2E6417-11FE-44CC-8BF7-267BED3F3D22}" type="presParOf" srcId="{AD642F5B-F7C2-4695-8F01-54F66A66C836}" destId="{94A55014-48C6-4CB9-BF91-8041A7A013F5}" srcOrd="2" destOrd="0" presId="urn:microsoft.com/office/officeart/2009/3/layout/HorizontalOrganizationChart"/>
    <dgm:cxn modelId="{2FBDF44C-19BA-4754-BBC0-6AA1160A6BA4}" type="presParOf" srcId="{E07E8F0D-AAB8-49FD-802C-806D0E301D3D}" destId="{1A07D5C4-4A49-4536-BCF7-239D750EECDF}" srcOrd="2" destOrd="0" presId="urn:microsoft.com/office/officeart/2009/3/layout/HorizontalOrganizationChart"/>
    <dgm:cxn modelId="{E5AB1748-2581-4EB7-8582-0D4015AE8055}" type="presParOf" srcId="{E07E8F0D-AAB8-49FD-802C-806D0E301D3D}" destId="{28AD97FC-CDC5-4AEB-8B67-B28AA0ADE03F}" srcOrd="3" destOrd="0" presId="urn:microsoft.com/office/officeart/2009/3/layout/HorizontalOrganizationChart"/>
    <dgm:cxn modelId="{1F643B3F-E04F-4A64-8DF5-3AD0F5349C00}" type="presParOf" srcId="{28AD97FC-CDC5-4AEB-8B67-B28AA0ADE03F}" destId="{3D4A8765-56E6-45F0-B980-5C89AC04EBE6}" srcOrd="0" destOrd="0" presId="urn:microsoft.com/office/officeart/2009/3/layout/HorizontalOrganizationChart"/>
    <dgm:cxn modelId="{D6766802-A648-4E73-A52C-384A9AEC1F72}" type="presParOf" srcId="{3D4A8765-56E6-45F0-B980-5C89AC04EBE6}" destId="{9E0F81F8-A142-4049-8EE3-F880BBF32162}" srcOrd="0" destOrd="0" presId="urn:microsoft.com/office/officeart/2009/3/layout/HorizontalOrganizationChart"/>
    <dgm:cxn modelId="{25F0A0AB-8E78-4321-8F4F-FD2D74E47128}" type="presParOf" srcId="{3D4A8765-56E6-45F0-B980-5C89AC04EBE6}" destId="{C0B86230-83A0-491B-84AA-6CDF2363E99C}" srcOrd="1" destOrd="0" presId="urn:microsoft.com/office/officeart/2009/3/layout/HorizontalOrganizationChart"/>
    <dgm:cxn modelId="{738E66A3-4AFB-481B-B366-1124449DA654}" type="presParOf" srcId="{28AD97FC-CDC5-4AEB-8B67-B28AA0ADE03F}" destId="{841976BD-00EA-458D-B6D3-C551D3B9639D}" srcOrd="1" destOrd="0" presId="urn:microsoft.com/office/officeart/2009/3/layout/HorizontalOrganizationChart"/>
    <dgm:cxn modelId="{E8C365DF-E4F3-441D-A0EA-65E8CA22954E}" type="presParOf" srcId="{28AD97FC-CDC5-4AEB-8B67-B28AA0ADE03F}" destId="{351488D9-8C5C-46AF-9924-F9052C7EB860}" srcOrd="2" destOrd="0" presId="urn:microsoft.com/office/officeart/2009/3/layout/HorizontalOrganizationChart"/>
    <dgm:cxn modelId="{DAD99CE3-BC97-4702-8563-D1CF1C29C577}" type="presParOf" srcId="{3B45F7D6-42A2-40AA-8F6C-AE7D90306400}" destId="{F19007D9-F0CC-43B2-B85D-27C163E6A404}" srcOrd="2" destOrd="0" presId="urn:microsoft.com/office/officeart/2009/3/layout/HorizontalOrganizationChart"/>
    <dgm:cxn modelId="{01F08F55-EE60-4B8A-8F9E-F8A77D7A09F4}" type="presParOf" srcId="{ACE4820D-7D8F-4FBA-AEEC-7998302F65AC}" destId="{D41E882E-2C0A-4255-B70F-CA68121033B2}" srcOrd="2" destOrd="0" presId="urn:microsoft.com/office/officeart/2009/3/layout/HorizontalOrganizationChart"/>
    <dgm:cxn modelId="{40C05ABE-DAAC-4394-9D73-195B8F31503D}" type="presParOf" srcId="{ACE4820D-7D8F-4FBA-AEEC-7998302F65AC}" destId="{3548459A-3A40-43AB-8248-EE88454E797D}" srcOrd="3" destOrd="0" presId="urn:microsoft.com/office/officeart/2009/3/layout/HorizontalOrganizationChart"/>
    <dgm:cxn modelId="{A9D03F63-1300-40F5-9DEC-F6B74EF6A430}" type="presParOf" srcId="{3548459A-3A40-43AB-8248-EE88454E797D}" destId="{BC5FDC3D-28E6-4B79-B441-DE9FC9981B73}" srcOrd="0" destOrd="0" presId="urn:microsoft.com/office/officeart/2009/3/layout/HorizontalOrganizationChart"/>
    <dgm:cxn modelId="{48848E8F-9827-4BDC-B73E-9D69862869A1}" type="presParOf" srcId="{BC5FDC3D-28E6-4B79-B441-DE9FC9981B73}" destId="{CBEB16AF-FFC3-4751-A90B-ACA33F06BB5A}" srcOrd="0" destOrd="0" presId="urn:microsoft.com/office/officeart/2009/3/layout/HorizontalOrganizationChart"/>
    <dgm:cxn modelId="{3F0BD63B-3B70-4D72-84DD-AAA714C5D1E2}" type="presParOf" srcId="{BC5FDC3D-28E6-4B79-B441-DE9FC9981B73}" destId="{FDBF6D20-10A2-4235-9A24-509D3D862164}" srcOrd="1" destOrd="0" presId="urn:microsoft.com/office/officeart/2009/3/layout/HorizontalOrganizationChart"/>
    <dgm:cxn modelId="{32A378BB-E322-4FEC-9317-270CCD53B0B3}" type="presParOf" srcId="{3548459A-3A40-43AB-8248-EE88454E797D}" destId="{4AC57EFD-5D8C-4B1F-94D4-746FB23C8A3F}" srcOrd="1" destOrd="0" presId="urn:microsoft.com/office/officeart/2009/3/layout/HorizontalOrganizationChart"/>
    <dgm:cxn modelId="{89084B21-18C5-4548-9369-9A5BBB93466B}" type="presParOf" srcId="{4AC57EFD-5D8C-4B1F-94D4-746FB23C8A3F}" destId="{1F3A30F8-61CB-45EA-A8B6-631C2D9C1E4B}" srcOrd="0" destOrd="0" presId="urn:microsoft.com/office/officeart/2009/3/layout/HorizontalOrganizationChart"/>
    <dgm:cxn modelId="{54ECA57B-BD7C-4EA9-AF08-F500056E2667}" type="presParOf" srcId="{4AC57EFD-5D8C-4B1F-94D4-746FB23C8A3F}" destId="{EA778EB4-9F78-43A2-9339-1CFA96AAD441}" srcOrd="1" destOrd="0" presId="urn:microsoft.com/office/officeart/2009/3/layout/HorizontalOrganizationChart"/>
    <dgm:cxn modelId="{C9BD7966-CB51-4A1A-B4D3-B2989708F38E}" type="presParOf" srcId="{EA778EB4-9F78-43A2-9339-1CFA96AAD441}" destId="{27B960EB-6FA1-4B38-8DB4-993681E8EBB4}" srcOrd="0" destOrd="0" presId="urn:microsoft.com/office/officeart/2009/3/layout/HorizontalOrganizationChart"/>
    <dgm:cxn modelId="{44EA0240-FDB6-43CA-B756-CA3305B61953}" type="presParOf" srcId="{27B960EB-6FA1-4B38-8DB4-993681E8EBB4}" destId="{60548E5F-2F16-450C-9B3D-9B4CFBD5E2FE}" srcOrd="0" destOrd="0" presId="urn:microsoft.com/office/officeart/2009/3/layout/HorizontalOrganizationChart"/>
    <dgm:cxn modelId="{35B9F835-726E-415A-AA34-56C9FF0DECB9}" type="presParOf" srcId="{27B960EB-6FA1-4B38-8DB4-993681E8EBB4}" destId="{883C2E09-1D4A-4359-ADE6-34A4089EDE5E}" srcOrd="1" destOrd="0" presId="urn:microsoft.com/office/officeart/2009/3/layout/HorizontalOrganizationChart"/>
    <dgm:cxn modelId="{E21D98C8-D626-457A-8B5E-6F84E135D8D3}" type="presParOf" srcId="{EA778EB4-9F78-43A2-9339-1CFA96AAD441}" destId="{EE937E61-387F-4105-8A96-5C9D8D04BF45}" srcOrd="1" destOrd="0" presId="urn:microsoft.com/office/officeart/2009/3/layout/HorizontalOrganizationChart"/>
    <dgm:cxn modelId="{A56328FE-1CD0-4953-AA44-93F55EAAB72B}" type="presParOf" srcId="{EA778EB4-9F78-43A2-9339-1CFA96AAD441}" destId="{8B7E511A-914F-4A45-81C9-B1310ADEB83A}" srcOrd="2" destOrd="0" presId="urn:microsoft.com/office/officeart/2009/3/layout/HorizontalOrganizationChart"/>
    <dgm:cxn modelId="{ECC30F72-E460-4199-97AB-798EB28C70FA}" type="presParOf" srcId="{4AC57EFD-5D8C-4B1F-94D4-746FB23C8A3F}" destId="{F07602A2-20C1-442A-8B5F-78C3826F8AD5}" srcOrd="2" destOrd="0" presId="urn:microsoft.com/office/officeart/2009/3/layout/HorizontalOrganizationChart"/>
    <dgm:cxn modelId="{751A2831-B702-4F6A-9304-F795901E6B3D}" type="presParOf" srcId="{4AC57EFD-5D8C-4B1F-94D4-746FB23C8A3F}" destId="{6E99B472-7F94-49BE-AB51-0CA98FF9D796}" srcOrd="3" destOrd="0" presId="urn:microsoft.com/office/officeart/2009/3/layout/HorizontalOrganizationChart"/>
    <dgm:cxn modelId="{F33A4FA9-E311-4BE6-B427-E647D475D625}" type="presParOf" srcId="{6E99B472-7F94-49BE-AB51-0CA98FF9D796}" destId="{85B2536F-0126-4FBD-8510-CABC3FC7C8FC}" srcOrd="0" destOrd="0" presId="urn:microsoft.com/office/officeart/2009/3/layout/HorizontalOrganizationChart"/>
    <dgm:cxn modelId="{BC0859CB-A965-4F90-A5E5-760DC951ADDF}" type="presParOf" srcId="{85B2536F-0126-4FBD-8510-CABC3FC7C8FC}" destId="{A0934660-76EF-4ABC-BC46-2275C3A89D43}" srcOrd="0" destOrd="0" presId="urn:microsoft.com/office/officeart/2009/3/layout/HorizontalOrganizationChart"/>
    <dgm:cxn modelId="{E1223563-C8D9-4BEF-ACEC-B40DCA1D2467}" type="presParOf" srcId="{85B2536F-0126-4FBD-8510-CABC3FC7C8FC}" destId="{35C9FE72-8963-4C41-82F6-63187168460D}" srcOrd="1" destOrd="0" presId="urn:microsoft.com/office/officeart/2009/3/layout/HorizontalOrganizationChart"/>
    <dgm:cxn modelId="{94344255-E48C-411C-BF95-3704956DF0DD}" type="presParOf" srcId="{6E99B472-7F94-49BE-AB51-0CA98FF9D796}" destId="{33ACCD40-C4EE-47EE-9C5E-5D2A6EB472AD}" srcOrd="1" destOrd="0" presId="urn:microsoft.com/office/officeart/2009/3/layout/HorizontalOrganizationChart"/>
    <dgm:cxn modelId="{B6245B1D-2203-41F7-9F5D-EBFE7D482B54}" type="presParOf" srcId="{6E99B472-7F94-49BE-AB51-0CA98FF9D796}" destId="{2FBB0B36-47CA-44E6-871D-DDC9329DDBFE}" srcOrd="2" destOrd="0" presId="urn:microsoft.com/office/officeart/2009/3/layout/HorizontalOrganizationChart"/>
    <dgm:cxn modelId="{D82C63AD-BCD2-4B18-900B-1FB0EF89DAD2}" type="presParOf" srcId="{3548459A-3A40-43AB-8248-EE88454E797D}" destId="{E9EBEFBF-3953-4F5B-ACC5-7E6C2BE1A95B}" srcOrd="2" destOrd="0" presId="urn:microsoft.com/office/officeart/2009/3/layout/HorizontalOrganizationChart"/>
    <dgm:cxn modelId="{ED82F260-587E-4A3D-A605-E6F2CF2E2A17}" type="presParOf" srcId="{4CD45160-B8A8-4B8E-881F-B06B5F02262B}" destId="{B90481D0-2172-426C-8723-5AB43BD52A86}" srcOrd="2" destOrd="0" presId="urn:microsoft.com/office/officeart/2009/3/layout/HorizontalOrganizationChart"/>
    <dgm:cxn modelId="{4DADD8C8-667F-4CAF-AC5B-2C18DA1A90F7}" type="presParOf" srcId="{52E0A2FF-B51C-4327-9590-79874F140EC5}" destId="{94EE2B35-EEF8-415E-BC46-B6B754B320B1}" srcOrd="2" destOrd="0" presId="urn:microsoft.com/office/officeart/2009/3/layout/HorizontalOrganizationChart"/>
    <dgm:cxn modelId="{7C016E59-367C-45C1-BFAF-B557C37D330B}" type="presParOf" srcId="{87D1E3F5-4AA5-4AB1-849F-1740A41DDDDC}" destId="{24D103E6-D5ED-4A82-BA62-763174447EAC}" srcOrd="2" destOrd="0" presId="urn:microsoft.com/office/officeart/2009/3/layout/HorizontalOrganizationChart"/>
    <dgm:cxn modelId="{29CFD4A9-48F3-47BE-8D79-E1C1093EFC2A}" type="presParOf" srcId="{87D1E3F5-4AA5-4AB1-849F-1740A41DDDDC}" destId="{C336EDAF-D478-45F5-8343-3B57AE03467C}" srcOrd="3" destOrd="0" presId="urn:microsoft.com/office/officeart/2009/3/layout/HorizontalOrganizationChart"/>
    <dgm:cxn modelId="{EB296956-A6BF-48BE-9BD1-389141B1DC83}" type="presParOf" srcId="{C336EDAF-D478-45F5-8343-3B57AE03467C}" destId="{5EC59728-004C-4602-AE5E-1594217AC933}" srcOrd="0" destOrd="0" presId="urn:microsoft.com/office/officeart/2009/3/layout/HorizontalOrganizationChart"/>
    <dgm:cxn modelId="{8226BED5-A7C3-4BDD-B8E2-0FB1F0C768C9}" type="presParOf" srcId="{5EC59728-004C-4602-AE5E-1594217AC933}" destId="{FB3FDA38-A8BE-446C-9C62-0253584BE2AE}" srcOrd="0" destOrd="0" presId="urn:microsoft.com/office/officeart/2009/3/layout/HorizontalOrganizationChart"/>
    <dgm:cxn modelId="{B9E7B48E-7002-4598-A929-5BBCE56F48D3}" type="presParOf" srcId="{5EC59728-004C-4602-AE5E-1594217AC933}" destId="{711B9083-1A0A-4F50-A71E-F1E15605FE19}" srcOrd="1" destOrd="0" presId="urn:microsoft.com/office/officeart/2009/3/layout/HorizontalOrganizationChart"/>
    <dgm:cxn modelId="{E590E43D-2083-48B6-B5B1-3340D273764B}" type="presParOf" srcId="{C336EDAF-D478-45F5-8343-3B57AE03467C}" destId="{69AB2123-F6BA-480E-A075-6E66D46E58BC}" srcOrd="1" destOrd="0" presId="urn:microsoft.com/office/officeart/2009/3/layout/HorizontalOrganizationChart"/>
    <dgm:cxn modelId="{213886D2-6672-4838-924C-896F2EAEB0FD}" type="presParOf" srcId="{69AB2123-F6BA-480E-A075-6E66D46E58BC}" destId="{DF6FB104-3370-4A57-B8AB-900B7F6E5DEE}" srcOrd="0" destOrd="0" presId="urn:microsoft.com/office/officeart/2009/3/layout/HorizontalOrganizationChart"/>
    <dgm:cxn modelId="{F2D08682-0F53-4314-999C-15C9383A0F2B}" type="presParOf" srcId="{69AB2123-F6BA-480E-A075-6E66D46E58BC}" destId="{177EFBA3-3128-47DB-8B61-DA10C5A0A5D7}" srcOrd="1" destOrd="0" presId="urn:microsoft.com/office/officeart/2009/3/layout/HorizontalOrganizationChart"/>
    <dgm:cxn modelId="{DFFEE38F-FE55-4E12-B30C-07D451CBC95E}" type="presParOf" srcId="{177EFBA3-3128-47DB-8B61-DA10C5A0A5D7}" destId="{29E3C62A-A092-47A3-9B34-1FE2777047C2}" srcOrd="0" destOrd="0" presId="urn:microsoft.com/office/officeart/2009/3/layout/HorizontalOrganizationChart"/>
    <dgm:cxn modelId="{A8E1B17A-D4DB-468D-AB44-A431D61A6B55}" type="presParOf" srcId="{29E3C62A-A092-47A3-9B34-1FE2777047C2}" destId="{32C512CC-79D6-4ECC-9F46-AF19DF33DBE3}" srcOrd="0" destOrd="0" presId="urn:microsoft.com/office/officeart/2009/3/layout/HorizontalOrganizationChart"/>
    <dgm:cxn modelId="{D079AB07-6A46-4132-AD44-F5367317D2EE}" type="presParOf" srcId="{29E3C62A-A092-47A3-9B34-1FE2777047C2}" destId="{329EFDB3-CFC0-4802-88BF-8D27CA7800AA}" srcOrd="1" destOrd="0" presId="urn:microsoft.com/office/officeart/2009/3/layout/HorizontalOrganizationChart"/>
    <dgm:cxn modelId="{E6B6B09D-61DE-4B5E-B899-3FDFB9B99A0E}" type="presParOf" srcId="{177EFBA3-3128-47DB-8B61-DA10C5A0A5D7}" destId="{098C422F-19BE-4414-AE93-ED16E97D4288}" srcOrd="1" destOrd="0" presId="urn:microsoft.com/office/officeart/2009/3/layout/HorizontalOrganizationChart"/>
    <dgm:cxn modelId="{CB332F8E-BF77-41CB-AECC-14657C25D792}" type="presParOf" srcId="{098C422F-19BE-4414-AE93-ED16E97D4288}" destId="{44F325D8-93EA-4CBE-8BD0-546592EBC860}" srcOrd="0" destOrd="0" presId="urn:microsoft.com/office/officeart/2009/3/layout/HorizontalOrganizationChart"/>
    <dgm:cxn modelId="{F3641637-0A60-49E4-904A-9171299603E0}" type="presParOf" srcId="{098C422F-19BE-4414-AE93-ED16E97D4288}" destId="{B4F8E185-9208-458E-AE0F-21DFBAEA79B6}" srcOrd="1" destOrd="0" presId="urn:microsoft.com/office/officeart/2009/3/layout/HorizontalOrganizationChart"/>
    <dgm:cxn modelId="{74139E68-58B0-4427-A28B-35D7563A83EA}" type="presParOf" srcId="{B4F8E185-9208-458E-AE0F-21DFBAEA79B6}" destId="{693E8C4D-852C-42CB-827A-1CFB7C06F34D}" srcOrd="0" destOrd="0" presId="urn:microsoft.com/office/officeart/2009/3/layout/HorizontalOrganizationChart"/>
    <dgm:cxn modelId="{4A1F8B34-F054-45D6-BBC4-BE0819F749B3}" type="presParOf" srcId="{693E8C4D-852C-42CB-827A-1CFB7C06F34D}" destId="{7E328707-71F0-4152-980D-8ABA55DEC681}" srcOrd="0" destOrd="0" presId="urn:microsoft.com/office/officeart/2009/3/layout/HorizontalOrganizationChart"/>
    <dgm:cxn modelId="{0EF210CA-73E3-46D6-8011-D35B7BCF5289}" type="presParOf" srcId="{693E8C4D-852C-42CB-827A-1CFB7C06F34D}" destId="{5EFD0E52-1A51-4F82-A599-61357DC78392}" srcOrd="1" destOrd="0" presId="urn:microsoft.com/office/officeart/2009/3/layout/HorizontalOrganizationChart"/>
    <dgm:cxn modelId="{8B399409-5850-4037-ADD4-FAE95EC696F9}" type="presParOf" srcId="{B4F8E185-9208-458E-AE0F-21DFBAEA79B6}" destId="{83049DFA-F809-4BBE-B112-E15116CAD5C9}" srcOrd="1" destOrd="0" presId="urn:microsoft.com/office/officeart/2009/3/layout/HorizontalOrganizationChart"/>
    <dgm:cxn modelId="{59AC6FFB-5D15-4791-8787-D3E266C504DB}" type="presParOf" srcId="{83049DFA-F809-4BBE-B112-E15116CAD5C9}" destId="{EED7D7EB-3170-4E2E-AF19-C1EC7FA985C1}" srcOrd="0" destOrd="0" presId="urn:microsoft.com/office/officeart/2009/3/layout/HorizontalOrganizationChart"/>
    <dgm:cxn modelId="{58C3D032-200A-4C3F-A288-04118DB1571C}" type="presParOf" srcId="{83049DFA-F809-4BBE-B112-E15116CAD5C9}" destId="{3239979A-2CFF-4245-B262-41739210DD24}" srcOrd="1" destOrd="0" presId="urn:microsoft.com/office/officeart/2009/3/layout/HorizontalOrganizationChart"/>
    <dgm:cxn modelId="{6479E885-EDEB-4322-8750-918B1BBEEEAF}" type="presParOf" srcId="{3239979A-2CFF-4245-B262-41739210DD24}" destId="{7C620093-172F-482E-90E3-A1DCA5B2464E}" srcOrd="0" destOrd="0" presId="urn:microsoft.com/office/officeart/2009/3/layout/HorizontalOrganizationChart"/>
    <dgm:cxn modelId="{1A711BBB-7BE7-4BD2-AF2B-F3D31E0D3FDD}" type="presParOf" srcId="{7C620093-172F-482E-90E3-A1DCA5B2464E}" destId="{7232D65A-41EA-40E0-B7DE-36CDAF79770B}" srcOrd="0" destOrd="0" presId="urn:microsoft.com/office/officeart/2009/3/layout/HorizontalOrganizationChart"/>
    <dgm:cxn modelId="{B807EA33-D4D4-4F4C-A78C-611DACFEE112}" type="presParOf" srcId="{7C620093-172F-482E-90E3-A1DCA5B2464E}" destId="{DD4C1EEF-746B-4609-8B66-705142D82818}" srcOrd="1" destOrd="0" presId="urn:microsoft.com/office/officeart/2009/3/layout/HorizontalOrganizationChart"/>
    <dgm:cxn modelId="{F6F5A087-B4C3-4D9A-BF6C-2C828EC2C5BF}" type="presParOf" srcId="{3239979A-2CFF-4245-B262-41739210DD24}" destId="{817340C1-DAFB-43E5-AF86-4284EE38D8C4}" srcOrd="1" destOrd="0" presId="urn:microsoft.com/office/officeart/2009/3/layout/HorizontalOrganizationChart"/>
    <dgm:cxn modelId="{AB521FE6-FF67-44B8-9CFA-E777F687E33D}" type="presParOf" srcId="{3239979A-2CFF-4245-B262-41739210DD24}" destId="{20FE7659-6951-48D8-8821-0B5986233304}" srcOrd="2" destOrd="0" presId="urn:microsoft.com/office/officeart/2009/3/layout/HorizontalOrganizationChart"/>
    <dgm:cxn modelId="{72716AE2-AE21-4D07-B43E-17395AA44A39}" type="presParOf" srcId="{83049DFA-F809-4BBE-B112-E15116CAD5C9}" destId="{2D540FCD-068D-401C-901B-3A42DC34D993}" srcOrd="2" destOrd="0" presId="urn:microsoft.com/office/officeart/2009/3/layout/HorizontalOrganizationChart"/>
    <dgm:cxn modelId="{8D6493B1-B6C1-4C5C-A4CA-0CA43B16FA04}" type="presParOf" srcId="{83049DFA-F809-4BBE-B112-E15116CAD5C9}" destId="{C0B9302D-7A7D-4ECB-B8DC-50B21229E585}" srcOrd="3" destOrd="0" presId="urn:microsoft.com/office/officeart/2009/3/layout/HorizontalOrganizationChart"/>
    <dgm:cxn modelId="{1D6D2EE9-8AE4-40AB-BAB4-FA85A65744E6}" type="presParOf" srcId="{C0B9302D-7A7D-4ECB-B8DC-50B21229E585}" destId="{18058C87-5B5A-431F-87C2-2651E5FDF0E6}" srcOrd="0" destOrd="0" presId="urn:microsoft.com/office/officeart/2009/3/layout/HorizontalOrganizationChart"/>
    <dgm:cxn modelId="{FFE59113-0A33-4778-B3D1-B6B10A76D1A9}" type="presParOf" srcId="{18058C87-5B5A-431F-87C2-2651E5FDF0E6}" destId="{F6E82889-99B8-428C-A652-589F5253AC73}" srcOrd="0" destOrd="0" presId="urn:microsoft.com/office/officeart/2009/3/layout/HorizontalOrganizationChart"/>
    <dgm:cxn modelId="{22552AE0-02DD-4523-84E6-3A418ED2B66E}" type="presParOf" srcId="{18058C87-5B5A-431F-87C2-2651E5FDF0E6}" destId="{A08A6E75-28CD-4514-8B3F-142A09F4B42D}" srcOrd="1" destOrd="0" presId="urn:microsoft.com/office/officeart/2009/3/layout/HorizontalOrganizationChart"/>
    <dgm:cxn modelId="{46965E71-76A4-4F37-8B20-BC1F1814D331}" type="presParOf" srcId="{C0B9302D-7A7D-4ECB-B8DC-50B21229E585}" destId="{3D888F84-3E52-4EB6-89E9-FE2A0B12F89B}" srcOrd="1" destOrd="0" presId="urn:microsoft.com/office/officeart/2009/3/layout/HorizontalOrganizationChart"/>
    <dgm:cxn modelId="{8C5DA32B-DE7F-4383-93FD-4B479B0DDFFA}" type="presParOf" srcId="{C0B9302D-7A7D-4ECB-B8DC-50B21229E585}" destId="{62CC3F76-6974-48E7-82E1-AA475F1FDCA0}" srcOrd="2" destOrd="0" presId="urn:microsoft.com/office/officeart/2009/3/layout/HorizontalOrganizationChart"/>
    <dgm:cxn modelId="{A05BCC3F-3D62-4626-8D86-05C20E48CF03}" type="presParOf" srcId="{B4F8E185-9208-458E-AE0F-21DFBAEA79B6}" destId="{AC8CF0B0-9010-4366-A982-0F528752E4F4}" srcOrd="2" destOrd="0" presId="urn:microsoft.com/office/officeart/2009/3/layout/HorizontalOrganizationChart"/>
    <dgm:cxn modelId="{81492F2C-6576-4E85-B271-AEC410E9FFB4}" type="presParOf" srcId="{098C422F-19BE-4414-AE93-ED16E97D4288}" destId="{9471C002-939D-4E77-A27E-A40A1F390502}" srcOrd="2" destOrd="0" presId="urn:microsoft.com/office/officeart/2009/3/layout/HorizontalOrganizationChart"/>
    <dgm:cxn modelId="{4E9ED5B8-0654-4DFB-8AD8-B029E001F575}" type="presParOf" srcId="{098C422F-19BE-4414-AE93-ED16E97D4288}" destId="{4269A344-53EA-45B1-B111-9029B1D20153}" srcOrd="3" destOrd="0" presId="urn:microsoft.com/office/officeart/2009/3/layout/HorizontalOrganizationChart"/>
    <dgm:cxn modelId="{FC05F481-7933-405D-B737-16703C7B900D}" type="presParOf" srcId="{4269A344-53EA-45B1-B111-9029B1D20153}" destId="{B72306B2-BBBE-4E2A-8945-7527A11D49BD}" srcOrd="0" destOrd="0" presId="urn:microsoft.com/office/officeart/2009/3/layout/HorizontalOrganizationChart"/>
    <dgm:cxn modelId="{883D2054-B3FB-4F5B-AD50-26EF874789AE}" type="presParOf" srcId="{B72306B2-BBBE-4E2A-8945-7527A11D49BD}" destId="{C520C5E1-3F19-4954-BC25-4D86CA9A9EAD}" srcOrd="0" destOrd="0" presId="urn:microsoft.com/office/officeart/2009/3/layout/HorizontalOrganizationChart"/>
    <dgm:cxn modelId="{7628A8E4-7658-426C-A968-C84AD2C66C1F}" type="presParOf" srcId="{B72306B2-BBBE-4E2A-8945-7527A11D49BD}" destId="{732AE3C2-DFF1-4DF4-A85C-EF4215859C49}" srcOrd="1" destOrd="0" presId="urn:microsoft.com/office/officeart/2009/3/layout/HorizontalOrganizationChart"/>
    <dgm:cxn modelId="{2D1A4D5E-FEE1-4FEC-98F6-470271BEFA36}" type="presParOf" srcId="{4269A344-53EA-45B1-B111-9029B1D20153}" destId="{B0CA2D24-74B7-4E41-9E39-7A126180FEA1}" srcOrd="1" destOrd="0" presId="urn:microsoft.com/office/officeart/2009/3/layout/HorizontalOrganizationChart"/>
    <dgm:cxn modelId="{E5B40DC9-4BDD-4481-AA04-A7F3114EC3DE}" type="presParOf" srcId="{B0CA2D24-74B7-4E41-9E39-7A126180FEA1}" destId="{04D2593F-6742-418C-85DB-8CD9CE4E3515}" srcOrd="0" destOrd="0" presId="urn:microsoft.com/office/officeart/2009/3/layout/HorizontalOrganizationChart"/>
    <dgm:cxn modelId="{D4A5B1E3-A97C-41E5-BBE1-D3BEDD1026B1}" type="presParOf" srcId="{B0CA2D24-74B7-4E41-9E39-7A126180FEA1}" destId="{63644ADF-7084-48AD-9E7F-674E13A76288}" srcOrd="1" destOrd="0" presId="urn:microsoft.com/office/officeart/2009/3/layout/HorizontalOrganizationChart"/>
    <dgm:cxn modelId="{A8CB4302-0865-412C-861B-170665EBEB1C}" type="presParOf" srcId="{63644ADF-7084-48AD-9E7F-674E13A76288}" destId="{3987B994-95FD-44A3-A5EA-51E3A8D4970B}" srcOrd="0" destOrd="0" presId="urn:microsoft.com/office/officeart/2009/3/layout/HorizontalOrganizationChart"/>
    <dgm:cxn modelId="{1F49A9CF-A6DF-4573-90DA-B9D6E93C4DAF}" type="presParOf" srcId="{3987B994-95FD-44A3-A5EA-51E3A8D4970B}" destId="{9BCDA491-5257-4B26-9A8A-34A92185F442}" srcOrd="0" destOrd="0" presId="urn:microsoft.com/office/officeart/2009/3/layout/HorizontalOrganizationChart"/>
    <dgm:cxn modelId="{9AA2F125-B1EE-4316-9D67-C642FFA26D90}" type="presParOf" srcId="{3987B994-95FD-44A3-A5EA-51E3A8D4970B}" destId="{4D2E2EBF-FAFD-4653-B80C-E6DE3594E2FA}" srcOrd="1" destOrd="0" presId="urn:microsoft.com/office/officeart/2009/3/layout/HorizontalOrganizationChart"/>
    <dgm:cxn modelId="{7EC853AD-7A71-4055-AD2D-E925FFC16358}" type="presParOf" srcId="{63644ADF-7084-48AD-9E7F-674E13A76288}" destId="{FB25CAE7-921B-43F7-8EC3-18067B90BCEC}" srcOrd="1" destOrd="0" presId="urn:microsoft.com/office/officeart/2009/3/layout/HorizontalOrganizationChart"/>
    <dgm:cxn modelId="{4460D470-751D-4BC2-B385-D5C11426B1D1}" type="presParOf" srcId="{63644ADF-7084-48AD-9E7F-674E13A76288}" destId="{34937764-9E7E-4639-9551-7B48CA48F0A3}" srcOrd="2" destOrd="0" presId="urn:microsoft.com/office/officeart/2009/3/layout/HorizontalOrganizationChart"/>
    <dgm:cxn modelId="{B8FF9245-C12B-42D2-9473-DC6D16D40BBD}" type="presParOf" srcId="{B0CA2D24-74B7-4E41-9E39-7A126180FEA1}" destId="{BA16159C-E77B-4A45-ABF3-83DFC953E62F}" srcOrd="2" destOrd="0" presId="urn:microsoft.com/office/officeart/2009/3/layout/HorizontalOrganizationChart"/>
    <dgm:cxn modelId="{E29C138A-F5A9-474C-8D4E-199EE86BABC5}" type="presParOf" srcId="{B0CA2D24-74B7-4E41-9E39-7A126180FEA1}" destId="{AAE60CA3-E4D8-4206-99E7-77FD4652DC00}" srcOrd="3" destOrd="0" presId="urn:microsoft.com/office/officeart/2009/3/layout/HorizontalOrganizationChart"/>
    <dgm:cxn modelId="{02065B37-C997-48D7-AF92-674073016425}" type="presParOf" srcId="{AAE60CA3-E4D8-4206-99E7-77FD4652DC00}" destId="{1BAE7E57-254C-46EB-A488-46245223CE91}" srcOrd="0" destOrd="0" presId="urn:microsoft.com/office/officeart/2009/3/layout/HorizontalOrganizationChart"/>
    <dgm:cxn modelId="{AFA81A32-100B-446B-BFE0-E43C7190A31C}" type="presParOf" srcId="{1BAE7E57-254C-46EB-A488-46245223CE91}" destId="{36F84C03-C0F6-4D7D-BFAC-41BEC91C8163}" srcOrd="0" destOrd="0" presId="urn:microsoft.com/office/officeart/2009/3/layout/HorizontalOrganizationChart"/>
    <dgm:cxn modelId="{83A82D8C-9A72-4AF8-9492-30E9539F3BA7}" type="presParOf" srcId="{1BAE7E57-254C-46EB-A488-46245223CE91}" destId="{4810909B-1FE8-43F8-AED4-778508CBCA3B}" srcOrd="1" destOrd="0" presId="urn:microsoft.com/office/officeart/2009/3/layout/HorizontalOrganizationChart"/>
    <dgm:cxn modelId="{500B4D8E-E2BC-4C5E-B57B-0497212F28D2}" type="presParOf" srcId="{AAE60CA3-E4D8-4206-99E7-77FD4652DC00}" destId="{5A891B3A-2D7E-4F78-A206-C5364404CAE0}" srcOrd="1" destOrd="0" presId="urn:microsoft.com/office/officeart/2009/3/layout/HorizontalOrganizationChart"/>
    <dgm:cxn modelId="{3BF417D3-AC91-4924-A1F4-17C71DE31B42}" type="presParOf" srcId="{AAE60CA3-E4D8-4206-99E7-77FD4652DC00}" destId="{9A0D52AC-4745-411A-BAE6-336E0624E4E0}" srcOrd="2" destOrd="0" presId="urn:microsoft.com/office/officeart/2009/3/layout/HorizontalOrganizationChart"/>
    <dgm:cxn modelId="{C01BEFB1-53F6-4798-BF9D-2136E2D75D9B}" type="presParOf" srcId="{4269A344-53EA-45B1-B111-9029B1D20153}" destId="{64CAB2B8-CE95-4AE8-8067-73E0C10140EE}" srcOrd="2" destOrd="0" presId="urn:microsoft.com/office/officeart/2009/3/layout/HorizontalOrganizationChart"/>
    <dgm:cxn modelId="{AF8FDED1-DD90-4107-B76B-D77F116246BD}" type="presParOf" srcId="{177EFBA3-3128-47DB-8B61-DA10C5A0A5D7}" destId="{B9E46675-2FEF-4428-A7E0-CD395C2605F5}" srcOrd="2" destOrd="0" presId="urn:microsoft.com/office/officeart/2009/3/layout/HorizontalOrganizationChart"/>
    <dgm:cxn modelId="{96FB0398-9600-422D-91DF-21B232D6B4C3}" type="presParOf" srcId="{69AB2123-F6BA-480E-A075-6E66D46E58BC}" destId="{F7A125D0-B67C-4E20-9DBD-A207061E5A26}" srcOrd="2" destOrd="0" presId="urn:microsoft.com/office/officeart/2009/3/layout/HorizontalOrganizationChart"/>
    <dgm:cxn modelId="{F09AA55D-B02F-4C6F-A860-46D85D48724A}" type="presParOf" srcId="{69AB2123-F6BA-480E-A075-6E66D46E58BC}" destId="{3E85B6A8-A538-43E9-A098-0B27437CCEDC}" srcOrd="3" destOrd="0" presId="urn:microsoft.com/office/officeart/2009/3/layout/HorizontalOrganizationChart"/>
    <dgm:cxn modelId="{E8AF93EB-B121-4B24-AC9A-5184E1902FC8}" type="presParOf" srcId="{3E85B6A8-A538-43E9-A098-0B27437CCEDC}" destId="{B1F91B21-18F3-42A6-830F-236975F0662A}" srcOrd="0" destOrd="0" presId="urn:microsoft.com/office/officeart/2009/3/layout/HorizontalOrganizationChart"/>
    <dgm:cxn modelId="{AE3054EA-999C-4F6D-9E9D-57B16A4694E7}" type="presParOf" srcId="{B1F91B21-18F3-42A6-830F-236975F0662A}" destId="{E66D1D3C-4ADB-42CB-BE9C-C5C4C2C64C3E}" srcOrd="0" destOrd="0" presId="urn:microsoft.com/office/officeart/2009/3/layout/HorizontalOrganizationChart"/>
    <dgm:cxn modelId="{0CDD6A37-93D0-4FE3-A984-82F761340BBB}" type="presParOf" srcId="{B1F91B21-18F3-42A6-830F-236975F0662A}" destId="{86ADA2CA-7A64-4D47-988A-DD6C6EFDBED6}" srcOrd="1" destOrd="0" presId="urn:microsoft.com/office/officeart/2009/3/layout/HorizontalOrganizationChart"/>
    <dgm:cxn modelId="{707E0D14-03D5-4720-A8AB-005F01FBFB90}" type="presParOf" srcId="{3E85B6A8-A538-43E9-A098-0B27437CCEDC}" destId="{50EA6F36-F792-4DE7-92BA-FE9B2F40ECD6}" srcOrd="1" destOrd="0" presId="urn:microsoft.com/office/officeart/2009/3/layout/HorizontalOrganizationChart"/>
    <dgm:cxn modelId="{E6139833-80BB-40B6-ACD2-6BBE07E48BAC}" type="presParOf" srcId="{50EA6F36-F792-4DE7-92BA-FE9B2F40ECD6}" destId="{DA4FC684-F8AA-4806-AABD-C75761B023BA}" srcOrd="0" destOrd="0" presId="urn:microsoft.com/office/officeart/2009/3/layout/HorizontalOrganizationChart"/>
    <dgm:cxn modelId="{B73E7B73-9334-4436-A6AF-B0865EA7C151}" type="presParOf" srcId="{50EA6F36-F792-4DE7-92BA-FE9B2F40ECD6}" destId="{99144D80-5A8A-4BB3-99CD-8DBF3F1C3784}" srcOrd="1" destOrd="0" presId="urn:microsoft.com/office/officeart/2009/3/layout/HorizontalOrganizationChart"/>
    <dgm:cxn modelId="{E2A7E152-024F-4DD7-A9CF-102F377C27C4}" type="presParOf" srcId="{99144D80-5A8A-4BB3-99CD-8DBF3F1C3784}" destId="{65DDFE49-08A6-482C-B585-79A41C25287F}" srcOrd="0" destOrd="0" presId="urn:microsoft.com/office/officeart/2009/3/layout/HorizontalOrganizationChart"/>
    <dgm:cxn modelId="{CAD065ED-9D34-4E99-B8AB-B738F14054C3}" type="presParOf" srcId="{65DDFE49-08A6-482C-B585-79A41C25287F}" destId="{7B3DA8D1-AF3F-4E68-B093-1E8CC05C1033}" srcOrd="0" destOrd="0" presId="urn:microsoft.com/office/officeart/2009/3/layout/HorizontalOrganizationChart"/>
    <dgm:cxn modelId="{DCFD3197-54B7-4FAA-9FD9-3C9E6C4C6D73}" type="presParOf" srcId="{65DDFE49-08A6-482C-B585-79A41C25287F}" destId="{B8CC0F4E-6431-4DFB-AC86-9CEBF991BE1E}" srcOrd="1" destOrd="0" presId="urn:microsoft.com/office/officeart/2009/3/layout/HorizontalOrganizationChart"/>
    <dgm:cxn modelId="{46C3635A-FD6F-4D39-A7DD-9018160BDB24}" type="presParOf" srcId="{99144D80-5A8A-4BB3-99CD-8DBF3F1C3784}" destId="{1AF9EB40-A6EC-48B0-9319-F20963126154}" srcOrd="1" destOrd="0" presId="urn:microsoft.com/office/officeart/2009/3/layout/HorizontalOrganizationChart"/>
    <dgm:cxn modelId="{BF9C24B8-8249-45B7-A295-23BA32A9E5FC}" type="presParOf" srcId="{1AF9EB40-A6EC-48B0-9319-F20963126154}" destId="{93ACCD31-6613-4E7D-AFE9-084B88239BEF}" srcOrd="0" destOrd="0" presId="urn:microsoft.com/office/officeart/2009/3/layout/HorizontalOrganizationChart"/>
    <dgm:cxn modelId="{3B3BBEF2-2E83-4565-A36B-B87495D96E27}" type="presParOf" srcId="{1AF9EB40-A6EC-48B0-9319-F20963126154}" destId="{F3164164-5D25-4D94-9360-1BA93119BBDB}" srcOrd="1" destOrd="0" presId="urn:microsoft.com/office/officeart/2009/3/layout/HorizontalOrganizationChart"/>
    <dgm:cxn modelId="{405774C5-A53D-49D6-81D0-23CCF5BB8131}" type="presParOf" srcId="{F3164164-5D25-4D94-9360-1BA93119BBDB}" destId="{B375E944-5DB6-45CC-890F-67B9F1BE9A86}" srcOrd="0" destOrd="0" presId="urn:microsoft.com/office/officeart/2009/3/layout/HorizontalOrganizationChart"/>
    <dgm:cxn modelId="{4CF406DE-73EF-47D5-B543-B49D5BF8D88A}" type="presParOf" srcId="{B375E944-5DB6-45CC-890F-67B9F1BE9A86}" destId="{678B2840-6DAA-4482-A488-0B20ED15DE9A}" srcOrd="0" destOrd="0" presId="urn:microsoft.com/office/officeart/2009/3/layout/HorizontalOrganizationChart"/>
    <dgm:cxn modelId="{9F6F7ABF-52FE-489D-808E-067FA945166A}" type="presParOf" srcId="{B375E944-5DB6-45CC-890F-67B9F1BE9A86}" destId="{1231B620-1218-4A69-8A2D-8FE24EC6F935}" srcOrd="1" destOrd="0" presId="urn:microsoft.com/office/officeart/2009/3/layout/HorizontalOrganizationChart"/>
    <dgm:cxn modelId="{1BFE8166-393B-4AA2-BACA-A57EB154195E}" type="presParOf" srcId="{F3164164-5D25-4D94-9360-1BA93119BBDB}" destId="{7B592C80-B0F5-4E5D-8396-B575B91DE4FE}" srcOrd="1" destOrd="0" presId="urn:microsoft.com/office/officeart/2009/3/layout/HorizontalOrganizationChart"/>
    <dgm:cxn modelId="{BDE3FDA7-691E-41FD-B0B0-75D11B0663B2}" type="presParOf" srcId="{F3164164-5D25-4D94-9360-1BA93119BBDB}" destId="{2841B89C-074D-4201-AC29-A36FCAB64615}" srcOrd="2" destOrd="0" presId="urn:microsoft.com/office/officeart/2009/3/layout/HorizontalOrganizationChart"/>
    <dgm:cxn modelId="{360C70AA-8C55-4FB1-9CA3-C6D33F549D64}" type="presParOf" srcId="{1AF9EB40-A6EC-48B0-9319-F20963126154}" destId="{950842CE-A020-44A9-B305-3B483C13AC04}" srcOrd="2" destOrd="0" presId="urn:microsoft.com/office/officeart/2009/3/layout/HorizontalOrganizationChart"/>
    <dgm:cxn modelId="{CE8EC144-ADC5-47B1-AA89-64F8231F87E5}" type="presParOf" srcId="{1AF9EB40-A6EC-48B0-9319-F20963126154}" destId="{C714EB52-697D-4F3E-94AE-2B35FF140AC7}" srcOrd="3" destOrd="0" presId="urn:microsoft.com/office/officeart/2009/3/layout/HorizontalOrganizationChart"/>
    <dgm:cxn modelId="{F7961581-3323-4E80-A316-1128CAD54A7E}" type="presParOf" srcId="{C714EB52-697D-4F3E-94AE-2B35FF140AC7}" destId="{20B7736B-DD19-4C12-AE2F-620286205FCD}" srcOrd="0" destOrd="0" presId="urn:microsoft.com/office/officeart/2009/3/layout/HorizontalOrganizationChart"/>
    <dgm:cxn modelId="{F3EA9EEC-F80B-4B61-A8CA-1F4C036B076F}" type="presParOf" srcId="{20B7736B-DD19-4C12-AE2F-620286205FCD}" destId="{DD62F2AE-701A-4DE6-A3C4-8759A06A3109}" srcOrd="0" destOrd="0" presId="urn:microsoft.com/office/officeart/2009/3/layout/HorizontalOrganizationChart"/>
    <dgm:cxn modelId="{59E8176A-5BB2-4445-9F40-57C983995D04}" type="presParOf" srcId="{20B7736B-DD19-4C12-AE2F-620286205FCD}" destId="{08FE0EAE-94B0-4B5C-BB71-0373C5767974}" srcOrd="1" destOrd="0" presId="urn:microsoft.com/office/officeart/2009/3/layout/HorizontalOrganizationChart"/>
    <dgm:cxn modelId="{4D42D7CE-8E54-4DE2-B1BA-B5FC5DCFDCA0}" type="presParOf" srcId="{C714EB52-697D-4F3E-94AE-2B35FF140AC7}" destId="{63B9E003-1BD2-4A6D-B26F-4F216B412CBE}" srcOrd="1" destOrd="0" presId="urn:microsoft.com/office/officeart/2009/3/layout/HorizontalOrganizationChart"/>
    <dgm:cxn modelId="{4E66A32A-20EB-4F85-BF61-ABED0D37ED54}" type="presParOf" srcId="{C714EB52-697D-4F3E-94AE-2B35FF140AC7}" destId="{1CA0954E-1926-4734-8BD0-52FD3F2954F6}" srcOrd="2" destOrd="0" presId="urn:microsoft.com/office/officeart/2009/3/layout/HorizontalOrganizationChart"/>
    <dgm:cxn modelId="{4D8B07BF-DB08-45D5-8EF5-FB98A41FBA6E}" type="presParOf" srcId="{99144D80-5A8A-4BB3-99CD-8DBF3F1C3784}" destId="{BDC286B2-A543-404D-AC84-B04503B7C8F8}" srcOrd="2" destOrd="0" presId="urn:microsoft.com/office/officeart/2009/3/layout/HorizontalOrganizationChart"/>
    <dgm:cxn modelId="{C3827402-4E88-4EA6-943F-22A4BE72417F}" type="presParOf" srcId="{50EA6F36-F792-4DE7-92BA-FE9B2F40ECD6}" destId="{91B5FD6A-A815-4145-B396-22C2B63E813D}" srcOrd="2" destOrd="0" presId="urn:microsoft.com/office/officeart/2009/3/layout/HorizontalOrganizationChart"/>
    <dgm:cxn modelId="{A2020269-41B5-4FE9-AE46-B59F26BE126E}" type="presParOf" srcId="{50EA6F36-F792-4DE7-92BA-FE9B2F40ECD6}" destId="{259E07E1-4882-4EC4-9A77-1DE1A29EE8A6}" srcOrd="3" destOrd="0" presId="urn:microsoft.com/office/officeart/2009/3/layout/HorizontalOrganizationChart"/>
    <dgm:cxn modelId="{829F5114-FCCB-4AB4-86D4-7029D42D8D91}" type="presParOf" srcId="{259E07E1-4882-4EC4-9A77-1DE1A29EE8A6}" destId="{D4F1C8E1-2375-4411-A354-7487C54109E0}" srcOrd="0" destOrd="0" presId="urn:microsoft.com/office/officeart/2009/3/layout/HorizontalOrganizationChart"/>
    <dgm:cxn modelId="{6F5FD7FE-E9DB-43BA-AC13-BD64CD40C3BB}" type="presParOf" srcId="{D4F1C8E1-2375-4411-A354-7487C54109E0}" destId="{2096A5FA-EA13-47B2-B1F6-0FEA3A5969EF}" srcOrd="0" destOrd="0" presId="urn:microsoft.com/office/officeart/2009/3/layout/HorizontalOrganizationChart"/>
    <dgm:cxn modelId="{D8CC944A-9B06-4B31-98D9-05651F03E4DF}" type="presParOf" srcId="{D4F1C8E1-2375-4411-A354-7487C54109E0}" destId="{100221F3-1155-45E6-8B83-F0871BE53DE1}" srcOrd="1" destOrd="0" presId="urn:microsoft.com/office/officeart/2009/3/layout/HorizontalOrganizationChart"/>
    <dgm:cxn modelId="{E76E747D-8F40-45D1-BE66-69B19AD40C26}" type="presParOf" srcId="{259E07E1-4882-4EC4-9A77-1DE1A29EE8A6}" destId="{E734C384-1AAF-45DD-8868-790B4A510B5D}" srcOrd="1" destOrd="0" presId="urn:microsoft.com/office/officeart/2009/3/layout/HorizontalOrganizationChart"/>
    <dgm:cxn modelId="{365F4ACD-CB13-425F-85CA-ED7A0CE56E6F}" type="presParOf" srcId="{E734C384-1AAF-45DD-8868-790B4A510B5D}" destId="{0863F4E6-A820-4ECF-A66A-800402CECA46}" srcOrd="0" destOrd="0" presId="urn:microsoft.com/office/officeart/2009/3/layout/HorizontalOrganizationChart"/>
    <dgm:cxn modelId="{5304EC36-F1DB-4702-8D74-BDF08EDACD7D}" type="presParOf" srcId="{E734C384-1AAF-45DD-8868-790B4A510B5D}" destId="{A9BABD9F-8CC4-47E8-9CC5-E2C2EF64A9D2}" srcOrd="1" destOrd="0" presId="urn:microsoft.com/office/officeart/2009/3/layout/HorizontalOrganizationChart"/>
    <dgm:cxn modelId="{FB23F460-78FC-446C-BA75-A3A322A8CBBB}" type="presParOf" srcId="{A9BABD9F-8CC4-47E8-9CC5-E2C2EF64A9D2}" destId="{FA73CE5D-1A62-4054-AA56-C0DC37DCCC59}" srcOrd="0" destOrd="0" presId="urn:microsoft.com/office/officeart/2009/3/layout/HorizontalOrganizationChart"/>
    <dgm:cxn modelId="{A34B079A-8335-4374-BDE8-6536429163D5}" type="presParOf" srcId="{FA73CE5D-1A62-4054-AA56-C0DC37DCCC59}" destId="{BE4D9CA3-A81D-4F21-A9B8-DDD9686F89AD}" srcOrd="0" destOrd="0" presId="urn:microsoft.com/office/officeart/2009/3/layout/HorizontalOrganizationChart"/>
    <dgm:cxn modelId="{B6F91601-BD68-4E52-BF1E-61E993BE7A77}" type="presParOf" srcId="{FA73CE5D-1A62-4054-AA56-C0DC37DCCC59}" destId="{E162518C-7EF0-4748-9406-CD4B5318351D}" srcOrd="1" destOrd="0" presId="urn:microsoft.com/office/officeart/2009/3/layout/HorizontalOrganizationChart"/>
    <dgm:cxn modelId="{F3175488-FB1F-459C-A267-CA6B0EF19A21}" type="presParOf" srcId="{A9BABD9F-8CC4-47E8-9CC5-E2C2EF64A9D2}" destId="{D1077DC9-6A2D-453D-BB42-505A32FBD161}" srcOrd="1" destOrd="0" presId="urn:microsoft.com/office/officeart/2009/3/layout/HorizontalOrganizationChart"/>
    <dgm:cxn modelId="{33D22619-33DB-4B2F-B5AA-4EE6C165211C}" type="presParOf" srcId="{A9BABD9F-8CC4-47E8-9CC5-E2C2EF64A9D2}" destId="{429D0D7F-41D9-4FEA-A48E-A7AF9D759C47}" srcOrd="2" destOrd="0" presId="urn:microsoft.com/office/officeart/2009/3/layout/HorizontalOrganizationChart"/>
    <dgm:cxn modelId="{A05E7671-4C17-40B6-A832-E1967429A1CB}" type="presParOf" srcId="{E734C384-1AAF-45DD-8868-790B4A510B5D}" destId="{AC43FFA6-E643-4ABA-83E7-F4086E103E06}" srcOrd="2" destOrd="0" presId="urn:microsoft.com/office/officeart/2009/3/layout/HorizontalOrganizationChart"/>
    <dgm:cxn modelId="{4E1FCAED-7F03-44A2-8689-B1C373C665B7}" type="presParOf" srcId="{E734C384-1AAF-45DD-8868-790B4A510B5D}" destId="{A10A36DB-6103-4908-938A-408BBB18DED0}" srcOrd="3" destOrd="0" presId="urn:microsoft.com/office/officeart/2009/3/layout/HorizontalOrganizationChart"/>
    <dgm:cxn modelId="{E5788DFC-C9A1-4BB1-A4C5-80529C48D3C5}" type="presParOf" srcId="{A10A36DB-6103-4908-938A-408BBB18DED0}" destId="{E34B06FF-0025-4135-BF08-D94B9B2E04DC}" srcOrd="0" destOrd="0" presId="urn:microsoft.com/office/officeart/2009/3/layout/HorizontalOrganizationChart"/>
    <dgm:cxn modelId="{BC5630C5-4CA8-44AF-8AE7-64D35A07CA38}" type="presParOf" srcId="{E34B06FF-0025-4135-BF08-D94B9B2E04DC}" destId="{E34E6C86-0753-423B-91BD-03E309FD9E54}" srcOrd="0" destOrd="0" presId="urn:microsoft.com/office/officeart/2009/3/layout/HorizontalOrganizationChart"/>
    <dgm:cxn modelId="{9F1820D3-2C35-430F-ACDD-42F0A2A7BFBA}" type="presParOf" srcId="{E34B06FF-0025-4135-BF08-D94B9B2E04DC}" destId="{F59960A6-4FF4-4A6A-A5A8-D7653A8C2DE4}" srcOrd="1" destOrd="0" presId="urn:microsoft.com/office/officeart/2009/3/layout/HorizontalOrganizationChart"/>
    <dgm:cxn modelId="{3138AF1B-7601-40C0-97AF-188C5CE24339}" type="presParOf" srcId="{A10A36DB-6103-4908-938A-408BBB18DED0}" destId="{3039D9BD-74D6-4C3C-AF08-3F468369B917}" srcOrd="1" destOrd="0" presId="urn:microsoft.com/office/officeart/2009/3/layout/HorizontalOrganizationChart"/>
    <dgm:cxn modelId="{1EC9081C-388C-492D-8B78-0CD424801483}" type="presParOf" srcId="{A10A36DB-6103-4908-938A-408BBB18DED0}" destId="{47C33836-F41B-44C1-89EC-D592B7214917}" srcOrd="2" destOrd="0" presId="urn:microsoft.com/office/officeart/2009/3/layout/HorizontalOrganizationChart"/>
    <dgm:cxn modelId="{086AAEFE-989E-44F2-A0C7-84F733BDA3C1}" type="presParOf" srcId="{259E07E1-4882-4EC4-9A77-1DE1A29EE8A6}" destId="{08DC4B15-DAB8-478C-9F22-70D123036094}" srcOrd="2" destOrd="0" presId="urn:microsoft.com/office/officeart/2009/3/layout/HorizontalOrganizationChart"/>
    <dgm:cxn modelId="{EEFF3371-E90A-424D-BDDA-0B64698C022B}" type="presParOf" srcId="{3E85B6A8-A538-43E9-A098-0B27437CCEDC}" destId="{6CA01E5A-1828-4FC5-ACC8-CD173A4F7706}" srcOrd="2" destOrd="0" presId="urn:microsoft.com/office/officeart/2009/3/layout/HorizontalOrganizationChart"/>
    <dgm:cxn modelId="{77E180F8-BDEF-471F-8EEE-323835E524B8}" type="presParOf" srcId="{C336EDAF-D478-45F5-8343-3B57AE03467C}" destId="{FD48C3C2-9BC7-4394-B3D1-CA6C1B055F68}" srcOrd="2" destOrd="0" presId="urn:microsoft.com/office/officeart/2009/3/layout/HorizontalOrganizationChart"/>
    <dgm:cxn modelId="{E775D5D8-7491-411E-8FEF-D5C39C6B5EC0}" type="presParOf" srcId="{35AC6B89-195D-4381-8F68-024411AEA630}" destId="{C4F53C0A-851A-4685-B140-0BEC6C18E45C}" srcOrd="2" destOrd="0" presId="urn:microsoft.com/office/officeart/2009/3/layout/HorizontalOrganizationChart"/>
    <dgm:cxn modelId="{5510D571-CF00-4777-A8E9-38035965032D}" type="presParOf" srcId="{611D6AAF-6FBE-46DD-8A8C-912D4D6A8060}" destId="{5B29FEA4-6510-4B05-B54C-49A536151961}" srcOrd="2" destOrd="0" presId="urn:microsoft.com/office/officeart/2009/3/layout/HorizontalOrganizationChart"/>
    <dgm:cxn modelId="{FD13A9BF-9E72-476E-9652-C61481B9EE31}" type="presParOf" srcId="{611D6AAF-6FBE-46DD-8A8C-912D4D6A8060}" destId="{ED146F82-E1DE-4549-913D-A1C77980022A}" srcOrd="3" destOrd="0" presId="urn:microsoft.com/office/officeart/2009/3/layout/HorizontalOrganizationChart"/>
    <dgm:cxn modelId="{F84D424E-CC2B-4361-B3E7-789991D169F3}" type="presParOf" srcId="{ED146F82-E1DE-4549-913D-A1C77980022A}" destId="{39AAB42E-0A29-4EB9-AA3E-25376DDE45AB}" srcOrd="0" destOrd="0" presId="urn:microsoft.com/office/officeart/2009/3/layout/HorizontalOrganizationChart"/>
    <dgm:cxn modelId="{1E864A2A-52F7-40A5-AC0B-9E1265CFC1A0}" type="presParOf" srcId="{39AAB42E-0A29-4EB9-AA3E-25376DDE45AB}" destId="{AF30791C-3A85-442A-9CCE-2E9C39576606}" srcOrd="0" destOrd="0" presId="urn:microsoft.com/office/officeart/2009/3/layout/HorizontalOrganizationChart"/>
    <dgm:cxn modelId="{B2E81A10-56B1-4B6A-9713-B347598BE1C1}" type="presParOf" srcId="{39AAB42E-0A29-4EB9-AA3E-25376DDE45AB}" destId="{B9569A83-50C6-4644-8093-1BD238C9BB7B}" srcOrd="1" destOrd="0" presId="urn:microsoft.com/office/officeart/2009/3/layout/HorizontalOrganizationChart"/>
    <dgm:cxn modelId="{D5C5E9B1-6BB0-486A-A05B-F7D1D9525E69}" type="presParOf" srcId="{ED146F82-E1DE-4549-913D-A1C77980022A}" destId="{16324271-13D2-4747-91F9-EE0B36275F50}" srcOrd="1" destOrd="0" presId="urn:microsoft.com/office/officeart/2009/3/layout/HorizontalOrganizationChart"/>
    <dgm:cxn modelId="{CFF8742E-D0EB-476F-8860-DD82CD19A104}" type="presParOf" srcId="{16324271-13D2-4747-91F9-EE0B36275F50}" destId="{A885B87C-963B-4548-9BEA-68159053D1CA}" srcOrd="0" destOrd="0" presId="urn:microsoft.com/office/officeart/2009/3/layout/HorizontalOrganizationChart"/>
    <dgm:cxn modelId="{4780EDB7-7E0F-44C0-9D7A-1063DF6BD62C}" type="presParOf" srcId="{16324271-13D2-4747-91F9-EE0B36275F50}" destId="{114D31BE-7580-4567-B8A4-1A8A0DE79EE5}" srcOrd="1" destOrd="0" presId="urn:microsoft.com/office/officeart/2009/3/layout/HorizontalOrganizationChart"/>
    <dgm:cxn modelId="{D97B8F03-7D88-474C-B5C1-32FCCD4152E9}" type="presParOf" srcId="{114D31BE-7580-4567-B8A4-1A8A0DE79EE5}" destId="{A5979D91-0AE9-40F6-9013-0AE136FCB13F}" srcOrd="0" destOrd="0" presId="urn:microsoft.com/office/officeart/2009/3/layout/HorizontalOrganizationChart"/>
    <dgm:cxn modelId="{8B008AF3-721B-4DAF-A616-3AAE24717F37}" type="presParOf" srcId="{A5979D91-0AE9-40F6-9013-0AE136FCB13F}" destId="{E05E5D48-17F8-4F56-820D-69326B38232D}" srcOrd="0" destOrd="0" presId="urn:microsoft.com/office/officeart/2009/3/layout/HorizontalOrganizationChart"/>
    <dgm:cxn modelId="{6FCD4173-DF52-4044-B20F-F7BB736696DC}" type="presParOf" srcId="{A5979D91-0AE9-40F6-9013-0AE136FCB13F}" destId="{B6C49AD6-4572-49B9-9FCB-0D0D437ED409}" srcOrd="1" destOrd="0" presId="urn:microsoft.com/office/officeart/2009/3/layout/HorizontalOrganizationChart"/>
    <dgm:cxn modelId="{1EDF31E4-B613-4C9C-929A-14BF89FFF119}" type="presParOf" srcId="{114D31BE-7580-4567-B8A4-1A8A0DE79EE5}" destId="{78B4FA27-7AB9-46BB-9123-D97414E17C1D}" srcOrd="1" destOrd="0" presId="urn:microsoft.com/office/officeart/2009/3/layout/HorizontalOrganizationChart"/>
    <dgm:cxn modelId="{276B87F9-16BA-4D4D-8D49-6F85DA4C7633}" type="presParOf" srcId="{78B4FA27-7AB9-46BB-9123-D97414E17C1D}" destId="{4994FD28-B7AC-4927-B24D-0BC19C7084D4}" srcOrd="0" destOrd="0" presId="urn:microsoft.com/office/officeart/2009/3/layout/HorizontalOrganizationChart"/>
    <dgm:cxn modelId="{76F5029D-0649-4EF3-8567-5809496A82A0}" type="presParOf" srcId="{78B4FA27-7AB9-46BB-9123-D97414E17C1D}" destId="{8A024543-6DA4-4BA8-BA45-2A858F3DF6AF}" srcOrd="1" destOrd="0" presId="urn:microsoft.com/office/officeart/2009/3/layout/HorizontalOrganizationChart"/>
    <dgm:cxn modelId="{647838D4-6045-42A8-BD62-AB4F8486FC7E}" type="presParOf" srcId="{8A024543-6DA4-4BA8-BA45-2A858F3DF6AF}" destId="{AC63DE74-59CC-4FC7-87FA-DE35D10A7621}" srcOrd="0" destOrd="0" presId="urn:microsoft.com/office/officeart/2009/3/layout/HorizontalOrganizationChart"/>
    <dgm:cxn modelId="{866DAE46-E149-46E7-85A3-D600A37E14EC}" type="presParOf" srcId="{AC63DE74-59CC-4FC7-87FA-DE35D10A7621}" destId="{1FF2E7E4-496C-40B1-96C6-614C62311439}" srcOrd="0" destOrd="0" presId="urn:microsoft.com/office/officeart/2009/3/layout/HorizontalOrganizationChart"/>
    <dgm:cxn modelId="{577FB528-B3FD-41BC-8604-69509C73CB82}" type="presParOf" srcId="{AC63DE74-59CC-4FC7-87FA-DE35D10A7621}" destId="{6BE167DF-84FE-48B0-BACA-6F318FE4062C}" srcOrd="1" destOrd="0" presId="urn:microsoft.com/office/officeart/2009/3/layout/HorizontalOrganizationChart"/>
    <dgm:cxn modelId="{32EFF1A4-7A26-4CB7-A1C0-DBBEBAD6E11C}" type="presParOf" srcId="{8A024543-6DA4-4BA8-BA45-2A858F3DF6AF}" destId="{AFE549BA-1084-4EDA-8A3C-0581708BB527}" srcOrd="1" destOrd="0" presId="urn:microsoft.com/office/officeart/2009/3/layout/HorizontalOrganizationChart"/>
    <dgm:cxn modelId="{B1E8367E-C268-4E31-B1FB-F148E4EB53FE}" type="presParOf" srcId="{AFE549BA-1084-4EDA-8A3C-0581708BB527}" destId="{69A799C0-1873-48F0-BBC2-DB5F57D7310B}" srcOrd="0" destOrd="0" presId="urn:microsoft.com/office/officeart/2009/3/layout/HorizontalOrganizationChart"/>
    <dgm:cxn modelId="{906A3012-A244-4F1B-84E1-3E0F9E09BAF0}" type="presParOf" srcId="{AFE549BA-1084-4EDA-8A3C-0581708BB527}" destId="{7E067714-2083-43CB-9481-A42C0FE7E96F}" srcOrd="1" destOrd="0" presId="urn:microsoft.com/office/officeart/2009/3/layout/HorizontalOrganizationChart"/>
    <dgm:cxn modelId="{FD2F8E36-6150-40E4-88F7-54A267E6D0C4}" type="presParOf" srcId="{7E067714-2083-43CB-9481-A42C0FE7E96F}" destId="{AF643571-B9C7-4253-9735-0A6502F5D4A1}" srcOrd="0" destOrd="0" presId="urn:microsoft.com/office/officeart/2009/3/layout/HorizontalOrganizationChart"/>
    <dgm:cxn modelId="{7ECF9201-F647-4822-B83B-CBD777F437F1}" type="presParOf" srcId="{AF643571-B9C7-4253-9735-0A6502F5D4A1}" destId="{8E20A264-5FC2-4EEC-9B79-6C476E5BFCE1}" srcOrd="0" destOrd="0" presId="urn:microsoft.com/office/officeart/2009/3/layout/HorizontalOrganizationChart"/>
    <dgm:cxn modelId="{B37E40FB-9013-43F6-948F-3F0C40A3046D}" type="presParOf" srcId="{AF643571-B9C7-4253-9735-0A6502F5D4A1}" destId="{6CDBE73E-9142-4DDC-9BE6-798AD1DB3DCB}" srcOrd="1" destOrd="0" presId="urn:microsoft.com/office/officeart/2009/3/layout/HorizontalOrganizationChart"/>
    <dgm:cxn modelId="{00615BAC-FBC2-424E-A16F-2192E0F44813}" type="presParOf" srcId="{7E067714-2083-43CB-9481-A42C0FE7E96F}" destId="{1EC243E1-6B86-4028-9A2E-44221E15D88B}" srcOrd="1" destOrd="0" presId="urn:microsoft.com/office/officeart/2009/3/layout/HorizontalOrganizationChart"/>
    <dgm:cxn modelId="{B5A8D546-D853-4C8C-A7C5-9CC558FC7C6C}" type="presParOf" srcId="{1EC243E1-6B86-4028-9A2E-44221E15D88B}" destId="{69911B4F-C854-4AFD-AAFB-A991095C9056}" srcOrd="0" destOrd="0" presId="urn:microsoft.com/office/officeart/2009/3/layout/HorizontalOrganizationChart"/>
    <dgm:cxn modelId="{C4A610D8-2F80-45BD-A612-75BBA69CE00C}" type="presParOf" srcId="{1EC243E1-6B86-4028-9A2E-44221E15D88B}" destId="{ED72F97F-0753-405B-9D4E-46F7326E598A}" srcOrd="1" destOrd="0" presId="urn:microsoft.com/office/officeart/2009/3/layout/HorizontalOrganizationChart"/>
    <dgm:cxn modelId="{806CAEB3-E8E9-4738-A9C4-2539B3096F3F}" type="presParOf" srcId="{ED72F97F-0753-405B-9D4E-46F7326E598A}" destId="{82033D27-3D89-4BD1-BE44-790C8634628A}" srcOrd="0" destOrd="0" presId="urn:microsoft.com/office/officeart/2009/3/layout/HorizontalOrganizationChart"/>
    <dgm:cxn modelId="{46D987FF-BD12-4600-B96E-4C0898CBB9AE}" type="presParOf" srcId="{82033D27-3D89-4BD1-BE44-790C8634628A}" destId="{9DF410DA-6A40-4735-A9AB-10381D237608}" srcOrd="0" destOrd="0" presId="urn:microsoft.com/office/officeart/2009/3/layout/HorizontalOrganizationChart"/>
    <dgm:cxn modelId="{2033ED7E-E001-4A61-B200-FB9E788504B2}" type="presParOf" srcId="{82033D27-3D89-4BD1-BE44-790C8634628A}" destId="{53910952-ABE6-415F-BCA5-2CA58D698F48}" srcOrd="1" destOrd="0" presId="urn:microsoft.com/office/officeart/2009/3/layout/HorizontalOrganizationChart"/>
    <dgm:cxn modelId="{01A06491-6285-4BD5-98E5-FEE52BB61ABA}" type="presParOf" srcId="{ED72F97F-0753-405B-9D4E-46F7326E598A}" destId="{C5B6582D-D63F-4415-89EE-EF8AE82246C0}" srcOrd="1" destOrd="0" presId="urn:microsoft.com/office/officeart/2009/3/layout/HorizontalOrganizationChart"/>
    <dgm:cxn modelId="{DADEFC86-4E08-4648-A0EB-A27D460EEB53}" type="presParOf" srcId="{ED72F97F-0753-405B-9D4E-46F7326E598A}" destId="{6EA9ECE7-05A4-48D3-9E25-AD2AD07F4003}" srcOrd="2" destOrd="0" presId="urn:microsoft.com/office/officeart/2009/3/layout/HorizontalOrganizationChart"/>
    <dgm:cxn modelId="{B97491B7-2879-4E66-AF12-78B79353351A}" type="presParOf" srcId="{1EC243E1-6B86-4028-9A2E-44221E15D88B}" destId="{A27ACBFE-3F87-4206-A24A-27D650DC6FE6}" srcOrd="2" destOrd="0" presId="urn:microsoft.com/office/officeart/2009/3/layout/HorizontalOrganizationChart"/>
    <dgm:cxn modelId="{7CF2DD88-E0D6-4A14-AE5F-8EE016550EFB}" type="presParOf" srcId="{1EC243E1-6B86-4028-9A2E-44221E15D88B}" destId="{A8BC24A4-A1E1-4AD8-93FD-C2653147300C}" srcOrd="3" destOrd="0" presId="urn:microsoft.com/office/officeart/2009/3/layout/HorizontalOrganizationChart"/>
    <dgm:cxn modelId="{84001707-716F-4577-9860-0C23B7EF9BD0}" type="presParOf" srcId="{A8BC24A4-A1E1-4AD8-93FD-C2653147300C}" destId="{CA98B8EF-417F-407B-8EBB-7A51A89ABCD1}" srcOrd="0" destOrd="0" presId="urn:microsoft.com/office/officeart/2009/3/layout/HorizontalOrganizationChart"/>
    <dgm:cxn modelId="{D9FC0FE3-44D5-41D2-85D7-D71CAC3543AF}" type="presParOf" srcId="{CA98B8EF-417F-407B-8EBB-7A51A89ABCD1}" destId="{82033AFD-290B-4536-8AEE-0CCEF98759FB}" srcOrd="0" destOrd="0" presId="urn:microsoft.com/office/officeart/2009/3/layout/HorizontalOrganizationChart"/>
    <dgm:cxn modelId="{270DAD19-0BCC-4A2A-89C7-B6B739877D48}" type="presParOf" srcId="{CA98B8EF-417F-407B-8EBB-7A51A89ABCD1}" destId="{5804D87F-15D4-4AFE-A6B0-8DEDEA205037}" srcOrd="1" destOrd="0" presId="urn:microsoft.com/office/officeart/2009/3/layout/HorizontalOrganizationChart"/>
    <dgm:cxn modelId="{CF64532C-79A8-43FA-9E82-DA1E3E19020B}" type="presParOf" srcId="{A8BC24A4-A1E1-4AD8-93FD-C2653147300C}" destId="{D6186E57-5A4A-408D-AE9B-3FB44CC50720}" srcOrd="1" destOrd="0" presId="urn:microsoft.com/office/officeart/2009/3/layout/HorizontalOrganizationChart"/>
    <dgm:cxn modelId="{E49D339F-730A-4500-BE1A-F96D57A94792}" type="presParOf" srcId="{A8BC24A4-A1E1-4AD8-93FD-C2653147300C}" destId="{17582F42-9D3A-45AD-829F-3941C757024D}" srcOrd="2" destOrd="0" presId="urn:microsoft.com/office/officeart/2009/3/layout/HorizontalOrganizationChart"/>
    <dgm:cxn modelId="{76E00B42-7B4B-4C16-BE68-A1DCE111541F}" type="presParOf" srcId="{7E067714-2083-43CB-9481-A42C0FE7E96F}" destId="{9F6935FF-9D5B-43F0-A367-8DAC7A435EA2}" srcOrd="2" destOrd="0" presId="urn:microsoft.com/office/officeart/2009/3/layout/HorizontalOrganizationChart"/>
    <dgm:cxn modelId="{D11F2BD3-782F-48D0-AD66-17640E34B85A}" type="presParOf" srcId="{AFE549BA-1084-4EDA-8A3C-0581708BB527}" destId="{C086A2D7-2E66-48B6-93C3-AF2DFD7EAE2C}" srcOrd="2" destOrd="0" presId="urn:microsoft.com/office/officeart/2009/3/layout/HorizontalOrganizationChart"/>
    <dgm:cxn modelId="{7557A861-C903-422B-8078-4BBD43C1BD8E}" type="presParOf" srcId="{AFE549BA-1084-4EDA-8A3C-0581708BB527}" destId="{17E6ADC5-3099-4126-AF52-17BA804A8574}" srcOrd="3" destOrd="0" presId="urn:microsoft.com/office/officeart/2009/3/layout/HorizontalOrganizationChart"/>
    <dgm:cxn modelId="{14D05666-9308-45C4-B869-F928906B1E5D}" type="presParOf" srcId="{17E6ADC5-3099-4126-AF52-17BA804A8574}" destId="{207D8E3B-93FE-42E2-B6E4-1C44B24AA47F}" srcOrd="0" destOrd="0" presId="urn:microsoft.com/office/officeart/2009/3/layout/HorizontalOrganizationChart"/>
    <dgm:cxn modelId="{C8D334C4-F3AB-4FE4-B670-F36356823DEC}" type="presParOf" srcId="{207D8E3B-93FE-42E2-B6E4-1C44B24AA47F}" destId="{39910B46-9128-4EEF-B8BA-9B99FC2418EF}" srcOrd="0" destOrd="0" presId="urn:microsoft.com/office/officeart/2009/3/layout/HorizontalOrganizationChart"/>
    <dgm:cxn modelId="{7B5ED915-3BDF-46C1-BC8B-07C09E67097D}" type="presParOf" srcId="{207D8E3B-93FE-42E2-B6E4-1C44B24AA47F}" destId="{889F00E4-2A34-45D1-B42F-2C26693DC3ED}" srcOrd="1" destOrd="0" presId="urn:microsoft.com/office/officeart/2009/3/layout/HorizontalOrganizationChart"/>
    <dgm:cxn modelId="{3E371E46-6D2C-488A-A0BA-F308693F8D0C}" type="presParOf" srcId="{17E6ADC5-3099-4126-AF52-17BA804A8574}" destId="{B6CC0FCB-4AAB-455E-9C8D-51CE43557805}" srcOrd="1" destOrd="0" presId="urn:microsoft.com/office/officeart/2009/3/layout/HorizontalOrganizationChart"/>
    <dgm:cxn modelId="{3578C1E7-F357-43AE-9B85-9A8439B0A713}" type="presParOf" srcId="{B6CC0FCB-4AAB-455E-9C8D-51CE43557805}" destId="{92243FB9-4612-4460-9BFE-57AE21FE13EB}" srcOrd="0" destOrd="0" presId="urn:microsoft.com/office/officeart/2009/3/layout/HorizontalOrganizationChart"/>
    <dgm:cxn modelId="{4FCBB84E-A16C-4647-BB64-FFECEEF6322A}" type="presParOf" srcId="{B6CC0FCB-4AAB-455E-9C8D-51CE43557805}" destId="{791C5660-0312-4A52-9E0F-3B811CF2DC90}" srcOrd="1" destOrd="0" presId="urn:microsoft.com/office/officeart/2009/3/layout/HorizontalOrganizationChart"/>
    <dgm:cxn modelId="{F747D99E-5F8F-4EF8-9BDB-61D2B768F1F8}" type="presParOf" srcId="{791C5660-0312-4A52-9E0F-3B811CF2DC90}" destId="{B9C8D029-4C49-4ACD-8E2D-7F185CE6C4CB}" srcOrd="0" destOrd="0" presId="urn:microsoft.com/office/officeart/2009/3/layout/HorizontalOrganizationChart"/>
    <dgm:cxn modelId="{CF11C691-A890-4CD1-B189-B9C1D412D53B}" type="presParOf" srcId="{B9C8D029-4C49-4ACD-8E2D-7F185CE6C4CB}" destId="{5AD2B4B9-5B41-4C3A-8F35-5193E5A6A798}" srcOrd="0" destOrd="0" presId="urn:microsoft.com/office/officeart/2009/3/layout/HorizontalOrganizationChart"/>
    <dgm:cxn modelId="{F92F2870-812C-443D-967B-77C39E7B133A}" type="presParOf" srcId="{B9C8D029-4C49-4ACD-8E2D-7F185CE6C4CB}" destId="{7C88E13D-6600-4889-B847-EED85663A257}" srcOrd="1" destOrd="0" presId="urn:microsoft.com/office/officeart/2009/3/layout/HorizontalOrganizationChart"/>
    <dgm:cxn modelId="{24856843-C221-46F1-903D-0439BB29D8BD}" type="presParOf" srcId="{791C5660-0312-4A52-9E0F-3B811CF2DC90}" destId="{3B04F211-D6F7-45EF-BFA4-5D2F94FC9A9D}" srcOrd="1" destOrd="0" presId="urn:microsoft.com/office/officeart/2009/3/layout/HorizontalOrganizationChart"/>
    <dgm:cxn modelId="{C394DCD8-7CE6-45EF-810F-19F040342766}" type="presParOf" srcId="{791C5660-0312-4A52-9E0F-3B811CF2DC90}" destId="{966EEF70-40F9-444B-AE65-5FBA88FBEBF0}" srcOrd="2" destOrd="0" presId="urn:microsoft.com/office/officeart/2009/3/layout/HorizontalOrganizationChart"/>
    <dgm:cxn modelId="{699F35C0-B322-4538-A347-3A11537136C0}" type="presParOf" srcId="{B6CC0FCB-4AAB-455E-9C8D-51CE43557805}" destId="{F6BF8313-4D94-4ABD-AF2A-035FCA73DD03}" srcOrd="2" destOrd="0" presId="urn:microsoft.com/office/officeart/2009/3/layout/HorizontalOrganizationChart"/>
    <dgm:cxn modelId="{26F6228A-BFED-4F2A-867D-F36827E8AEEB}" type="presParOf" srcId="{B6CC0FCB-4AAB-455E-9C8D-51CE43557805}" destId="{1D169962-A4C0-4D24-A2B6-D8F91C2BC255}" srcOrd="3" destOrd="0" presId="urn:microsoft.com/office/officeart/2009/3/layout/HorizontalOrganizationChart"/>
    <dgm:cxn modelId="{63D9BEEA-4C5C-4C37-96EC-02549E5184B7}" type="presParOf" srcId="{1D169962-A4C0-4D24-A2B6-D8F91C2BC255}" destId="{2D9E581E-56A5-4E0B-B1FA-8E451EC872F7}" srcOrd="0" destOrd="0" presId="urn:microsoft.com/office/officeart/2009/3/layout/HorizontalOrganizationChart"/>
    <dgm:cxn modelId="{2E71B50D-3556-46A0-88CB-6D4A8F106BD2}" type="presParOf" srcId="{2D9E581E-56A5-4E0B-B1FA-8E451EC872F7}" destId="{40163B25-F0A4-45FF-A3B8-4C4B3E54A3A5}" srcOrd="0" destOrd="0" presId="urn:microsoft.com/office/officeart/2009/3/layout/HorizontalOrganizationChart"/>
    <dgm:cxn modelId="{5C093D55-D454-4A21-8A99-0F3B6B9EF274}" type="presParOf" srcId="{2D9E581E-56A5-4E0B-B1FA-8E451EC872F7}" destId="{C71A71C3-361A-446E-A16C-ECB6648660ED}" srcOrd="1" destOrd="0" presId="urn:microsoft.com/office/officeart/2009/3/layout/HorizontalOrganizationChart"/>
    <dgm:cxn modelId="{246AA4C8-34C6-42FC-9D90-FFAAAD0A68ED}" type="presParOf" srcId="{1D169962-A4C0-4D24-A2B6-D8F91C2BC255}" destId="{7B186EE9-BBD3-4E08-9367-5C25B63E5FAC}" srcOrd="1" destOrd="0" presId="urn:microsoft.com/office/officeart/2009/3/layout/HorizontalOrganizationChart"/>
    <dgm:cxn modelId="{BE851130-D243-4965-8B17-54EDE2A93FD8}" type="presParOf" srcId="{1D169962-A4C0-4D24-A2B6-D8F91C2BC255}" destId="{E416A62D-1FFB-427A-B89A-38076FED45F9}" srcOrd="2" destOrd="0" presId="urn:microsoft.com/office/officeart/2009/3/layout/HorizontalOrganizationChart"/>
    <dgm:cxn modelId="{D1B3183A-ACFC-4BB1-9963-DBD0738B2827}" type="presParOf" srcId="{17E6ADC5-3099-4126-AF52-17BA804A8574}" destId="{14A7C9B8-C75F-4A5C-B288-1903EC3CA5DD}" srcOrd="2" destOrd="0" presId="urn:microsoft.com/office/officeart/2009/3/layout/HorizontalOrganizationChart"/>
    <dgm:cxn modelId="{FB643648-87A8-4125-88BF-7117ADBBA0B8}" type="presParOf" srcId="{8A024543-6DA4-4BA8-BA45-2A858F3DF6AF}" destId="{3F550C71-ED96-45A8-8FE1-EC9283D4F64C}" srcOrd="2" destOrd="0" presId="urn:microsoft.com/office/officeart/2009/3/layout/HorizontalOrganizationChart"/>
    <dgm:cxn modelId="{E6BF2E46-2B82-4EFC-A840-C9DD541A045C}" type="presParOf" srcId="{78B4FA27-7AB9-46BB-9123-D97414E17C1D}" destId="{497B63A4-E6D4-4A32-9790-5761E5F2FD82}" srcOrd="2" destOrd="0" presId="urn:microsoft.com/office/officeart/2009/3/layout/HorizontalOrganizationChart"/>
    <dgm:cxn modelId="{1378EA39-398F-4BC1-A289-957213FD5C0D}" type="presParOf" srcId="{78B4FA27-7AB9-46BB-9123-D97414E17C1D}" destId="{408B479C-C032-4ABC-9D36-87CED448BF62}" srcOrd="3" destOrd="0" presId="urn:microsoft.com/office/officeart/2009/3/layout/HorizontalOrganizationChart"/>
    <dgm:cxn modelId="{5C6151A6-2285-404C-8236-BCB9F6B21C55}" type="presParOf" srcId="{408B479C-C032-4ABC-9D36-87CED448BF62}" destId="{23900114-F5D6-423B-8484-41C115323EE9}" srcOrd="0" destOrd="0" presId="urn:microsoft.com/office/officeart/2009/3/layout/HorizontalOrganizationChart"/>
    <dgm:cxn modelId="{10C0C5EA-B50B-4DF5-A9D8-49CE77913AC5}" type="presParOf" srcId="{23900114-F5D6-423B-8484-41C115323EE9}" destId="{BCA3AAE1-2AD7-4F6C-B1B4-209D6949CBF7}" srcOrd="0" destOrd="0" presId="urn:microsoft.com/office/officeart/2009/3/layout/HorizontalOrganizationChart"/>
    <dgm:cxn modelId="{E79A31F2-806D-4795-9F5F-375CE82829EA}" type="presParOf" srcId="{23900114-F5D6-423B-8484-41C115323EE9}" destId="{B809D48A-7BDF-420C-9C06-A623A0862669}" srcOrd="1" destOrd="0" presId="urn:microsoft.com/office/officeart/2009/3/layout/HorizontalOrganizationChart"/>
    <dgm:cxn modelId="{8CE9EB7F-5CC6-4BC9-9067-F25089BE2D0A}" type="presParOf" srcId="{408B479C-C032-4ABC-9D36-87CED448BF62}" destId="{48CC45BB-8BBF-4FFC-8BF5-DA5E0883D08A}" srcOrd="1" destOrd="0" presId="urn:microsoft.com/office/officeart/2009/3/layout/HorizontalOrganizationChart"/>
    <dgm:cxn modelId="{E6CF74D7-F289-4180-88EB-60527BB1D3BC}" type="presParOf" srcId="{48CC45BB-8BBF-4FFC-8BF5-DA5E0883D08A}" destId="{036F5C8D-7F78-40B2-BE1A-340EDEFF807C}" srcOrd="0" destOrd="0" presId="urn:microsoft.com/office/officeart/2009/3/layout/HorizontalOrganizationChart"/>
    <dgm:cxn modelId="{3B925C0F-0AEC-442E-B977-601C3720BA7E}" type="presParOf" srcId="{48CC45BB-8BBF-4FFC-8BF5-DA5E0883D08A}" destId="{BAE57869-E932-45CD-9F15-808A1376C250}" srcOrd="1" destOrd="0" presId="urn:microsoft.com/office/officeart/2009/3/layout/HorizontalOrganizationChart"/>
    <dgm:cxn modelId="{3D45F28A-BFA3-4141-B459-202CB84458FF}" type="presParOf" srcId="{BAE57869-E932-45CD-9F15-808A1376C250}" destId="{26B0451C-F496-40B9-AE3E-BAD6422AEF75}" srcOrd="0" destOrd="0" presId="urn:microsoft.com/office/officeart/2009/3/layout/HorizontalOrganizationChart"/>
    <dgm:cxn modelId="{B8C3BC0D-1B75-4B0D-9516-4F82CE5C9482}" type="presParOf" srcId="{26B0451C-F496-40B9-AE3E-BAD6422AEF75}" destId="{EDFC8D6E-EA2B-402F-B945-4A0D4F494999}" srcOrd="0" destOrd="0" presId="urn:microsoft.com/office/officeart/2009/3/layout/HorizontalOrganizationChart"/>
    <dgm:cxn modelId="{95E2BD37-047F-4855-A8F9-AD34B66AC8B2}" type="presParOf" srcId="{26B0451C-F496-40B9-AE3E-BAD6422AEF75}" destId="{19F43659-B527-4FD5-8F05-4D88CFBF0759}" srcOrd="1" destOrd="0" presId="urn:microsoft.com/office/officeart/2009/3/layout/HorizontalOrganizationChart"/>
    <dgm:cxn modelId="{7963C632-7194-422E-A67B-5CF2FA38344B}" type="presParOf" srcId="{BAE57869-E932-45CD-9F15-808A1376C250}" destId="{80D92A0A-8398-4799-A8F1-7F5F2174DAB4}" srcOrd="1" destOrd="0" presId="urn:microsoft.com/office/officeart/2009/3/layout/HorizontalOrganizationChart"/>
    <dgm:cxn modelId="{5369AB78-98AA-41DB-A178-EC327566AA9E}" type="presParOf" srcId="{80D92A0A-8398-4799-A8F1-7F5F2174DAB4}" destId="{6CBDCEC8-5065-4288-AC60-3E417DF78255}" srcOrd="0" destOrd="0" presId="urn:microsoft.com/office/officeart/2009/3/layout/HorizontalOrganizationChart"/>
    <dgm:cxn modelId="{2455BF3B-C110-4100-82B8-9A981F67E192}" type="presParOf" srcId="{80D92A0A-8398-4799-A8F1-7F5F2174DAB4}" destId="{1C51C658-76F0-4E5D-A641-691B8877528C}" srcOrd="1" destOrd="0" presId="urn:microsoft.com/office/officeart/2009/3/layout/HorizontalOrganizationChart"/>
    <dgm:cxn modelId="{997CCD9C-7C95-414F-A0E6-9680B32D900F}" type="presParOf" srcId="{1C51C658-76F0-4E5D-A641-691B8877528C}" destId="{B3AED2E6-D338-418B-8B20-CC9B4C49EA3E}" srcOrd="0" destOrd="0" presId="urn:microsoft.com/office/officeart/2009/3/layout/HorizontalOrganizationChart"/>
    <dgm:cxn modelId="{16A607BD-94BE-4D0D-948E-4BC49945EFF6}" type="presParOf" srcId="{B3AED2E6-D338-418B-8B20-CC9B4C49EA3E}" destId="{30758FA1-2FD8-4274-9732-5958013918B1}" srcOrd="0" destOrd="0" presId="urn:microsoft.com/office/officeart/2009/3/layout/HorizontalOrganizationChart"/>
    <dgm:cxn modelId="{71CAD836-61F0-47DC-BF19-291DFE48B935}" type="presParOf" srcId="{B3AED2E6-D338-418B-8B20-CC9B4C49EA3E}" destId="{1D804CD6-A175-4D01-935E-FC45556463C2}" srcOrd="1" destOrd="0" presId="urn:microsoft.com/office/officeart/2009/3/layout/HorizontalOrganizationChart"/>
    <dgm:cxn modelId="{DD98975A-5947-4369-962C-5E88EC090513}" type="presParOf" srcId="{1C51C658-76F0-4E5D-A641-691B8877528C}" destId="{794E4C4A-6234-42B4-AD2A-F67FABD38187}" srcOrd="1" destOrd="0" presId="urn:microsoft.com/office/officeart/2009/3/layout/HorizontalOrganizationChart"/>
    <dgm:cxn modelId="{31CEE5CD-8B8C-4AAF-B44B-D9384CB4BAC7}" type="presParOf" srcId="{1C51C658-76F0-4E5D-A641-691B8877528C}" destId="{FFB46FA2-6F94-4B82-A55B-09BC4BC1CD8D}" srcOrd="2" destOrd="0" presId="urn:microsoft.com/office/officeart/2009/3/layout/HorizontalOrganizationChart"/>
    <dgm:cxn modelId="{10960DDE-B30C-4CB1-8A75-B5E0AB01E4E3}" type="presParOf" srcId="{80D92A0A-8398-4799-A8F1-7F5F2174DAB4}" destId="{4B4E6F86-4E41-48A5-8F98-3169A6AA1CDC}" srcOrd="2" destOrd="0" presId="urn:microsoft.com/office/officeart/2009/3/layout/HorizontalOrganizationChart"/>
    <dgm:cxn modelId="{56960FFB-D7E0-4B25-BF53-BED24B9B1A7B}" type="presParOf" srcId="{80D92A0A-8398-4799-A8F1-7F5F2174DAB4}" destId="{686CED07-596D-4E54-B16C-18B9554E9CBA}" srcOrd="3" destOrd="0" presId="urn:microsoft.com/office/officeart/2009/3/layout/HorizontalOrganizationChart"/>
    <dgm:cxn modelId="{FF8C964D-05C1-416E-B8F5-88E272C46C7C}" type="presParOf" srcId="{686CED07-596D-4E54-B16C-18B9554E9CBA}" destId="{975BB901-5186-4488-8903-A11F3B38D10D}" srcOrd="0" destOrd="0" presId="urn:microsoft.com/office/officeart/2009/3/layout/HorizontalOrganizationChart"/>
    <dgm:cxn modelId="{B0F11543-E831-4E42-BDC4-F79D38F84038}" type="presParOf" srcId="{975BB901-5186-4488-8903-A11F3B38D10D}" destId="{5E65BDEA-684E-454F-9AFC-66198CA3E4EF}" srcOrd="0" destOrd="0" presId="urn:microsoft.com/office/officeart/2009/3/layout/HorizontalOrganizationChart"/>
    <dgm:cxn modelId="{71887495-796A-4978-B742-C5B6A911DE87}" type="presParOf" srcId="{975BB901-5186-4488-8903-A11F3B38D10D}" destId="{4DBAFFC4-7B55-4121-97E9-6F74ECB0C08F}" srcOrd="1" destOrd="0" presId="urn:microsoft.com/office/officeart/2009/3/layout/HorizontalOrganizationChart"/>
    <dgm:cxn modelId="{C687AC2A-8D84-4C21-B494-ECED59DB91B5}" type="presParOf" srcId="{686CED07-596D-4E54-B16C-18B9554E9CBA}" destId="{4C9A4CC0-5270-4216-BFDE-4A77A4AD71A0}" srcOrd="1" destOrd="0" presId="urn:microsoft.com/office/officeart/2009/3/layout/HorizontalOrganizationChart"/>
    <dgm:cxn modelId="{4860F55F-6CDA-4C24-96E8-2F73AC9163FA}" type="presParOf" srcId="{686CED07-596D-4E54-B16C-18B9554E9CBA}" destId="{FF8BFC4B-E005-4341-9554-B638DDB7CBA3}" srcOrd="2" destOrd="0" presId="urn:microsoft.com/office/officeart/2009/3/layout/HorizontalOrganizationChart"/>
    <dgm:cxn modelId="{1C7B36B9-99F5-491F-9F82-680641B83BCD}" type="presParOf" srcId="{BAE57869-E932-45CD-9F15-808A1376C250}" destId="{BCB5AB2F-E13F-4514-87FC-DAC037EBCA0D}" srcOrd="2" destOrd="0" presId="urn:microsoft.com/office/officeart/2009/3/layout/HorizontalOrganizationChart"/>
    <dgm:cxn modelId="{E242CD6D-6BF2-429F-A80F-288650E2F2B0}" type="presParOf" srcId="{48CC45BB-8BBF-4FFC-8BF5-DA5E0883D08A}" destId="{F892D49C-4C67-431A-96B0-607E352886C2}" srcOrd="2" destOrd="0" presId="urn:microsoft.com/office/officeart/2009/3/layout/HorizontalOrganizationChart"/>
    <dgm:cxn modelId="{BDCC220B-705E-487E-8C6B-07814AFC4ACB}" type="presParOf" srcId="{48CC45BB-8BBF-4FFC-8BF5-DA5E0883D08A}" destId="{C6014E9C-00AD-41A2-9700-52F92D127826}" srcOrd="3" destOrd="0" presId="urn:microsoft.com/office/officeart/2009/3/layout/HorizontalOrganizationChart"/>
    <dgm:cxn modelId="{9CF5F1E3-E462-4C39-8174-BB3C80400B1E}" type="presParOf" srcId="{C6014E9C-00AD-41A2-9700-52F92D127826}" destId="{57471CB1-93C9-41C1-8CD5-6CA55960FE8D}" srcOrd="0" destOrd="0" presId="urn:microsoft.com/office/officeart/2009/3/layout/HorizontalOrganizationChart"/>
    <dgm:cxn modelId="{19F6FCA7-BFB9-4718-B64B-A2AA8D173F13}" type="presParOf" srcId="{57471CB1-93C9-41C1-8CD5-6CA55960FE8D}" destId="{4AEE656A-947E-461D-B853-48D7D382FD8D}" srcOrd="0" destOrd="0" presId="urn:microsoft.com/office/officeart/2009/3/layout/HorizontalOrganizationChart"/>
    <dgm:cxn modelId="{125947CA-ABAE-4FEA-BF46-274B84B5898E}" type="presParOf" srcId="{57471CB1-93C9-41C1-8CD5-6CA55960FE8D}" destId="{D956DF12-F7C3-48F4-B301-116C28BC14F8}" srcOrd="1" destOrd="0" presId="urn:microsoft.com/office/officeart/2009/3/layout/HorizontalOrganizationChart"/>
    <dgm:cxn modelId="{F64B03B3-D070-4B71-9E53-ED61BC374F25}" type="presParOf" srcId="{C6014E9C-00AD-41A2-9700-52F92D127826}" destId="{AEEC7B28-072E-4C22-84A9-A087573BB2AF}" srcOrd="1" destOrd="0" presId="urn:microsoft.com/office/officeart/2009/3/layout/HorizontalOrganizationChart"/>
    <dgm:cxn modelId="{6F2C4DCC-E83E-4610-8D5F-477704A704F6}" type="presParOf" srcId="{AEEC7B28-072E-4C22-84A9-A087573BB2AF}" destId="{00B1A0C4-5FEA-4036-AC4C-46D2297BEBE9}" srcOrd="0" destOrd="0" presId="urn:microsoft.com/office/officeart/2009/3/layout/HorizontalOrganizationChart"/>
    <dgm:cxn modelId="{278C64E9-7C29-4DFD-8417-1078E5E5E471}" type="presParOf" srcId="{AEEC7B28-072E-4C22-84A9-A087573BB2AF}" destId="{A6EE43AC-B736-4898-8115-4A8DE1B7DFBA}" srcOrd="1" destOrd="0" presId="urn:microsoft.com/office/officeart/2009/3/layout/HorizontalOrganizationChart"/>
    <dgm:cxn modelId="{C8EA752E-3C90-4A74-A679-88D41FF53E97}" type="presParOf" srcId="{A6EE43AC-B736-4898-8115-4A8DE1B7DFBA}" destId="{206ABA28-A49F-460B-913F-52F041BA4763}" srcOrd="0" destOrd="0" presId="urn:microsoft.com/office/officeart/2009/3/layout/HorizontalOrganizationChart"/>
    <dgm:cxn modelId="{08D48621-ED49-44BD-9C77-9EAA2B748EAE}" type="presParOf" srcId="{206ABA28-A49F-460B-913F-52F041BA4763}" destId="{15ED56F8-38DB-4EA7-A196-F80F36632ED3}" srcOrd="0" destOrd="0" presId="urn:microsoft.com/office/officeart/2009/3/layout/HorizontalOrganizationChart"/>
    <dgm:cxn modelId="{B9067454-1912-4923-A666-662D5F422C5D}" type="presParOf" srcId="{206ABA28-A49F-460B-913F-52F041BA4763}" destId="{8D9B43AF-B871-414B-BE25-C1DBBE90FB60}" srcOrd="1" destOrd="0" presId="urn:microsoft.com/office/officeart/2009/3/layout/HorizontalOrganizationChart"/>
    <dgm:cxn modelId="{C7B065EC-9392-4FB3-955F-7B87EC923338}" type="presParOf" srcId="{A6EE43AC-B736-4898-8115-4A8DE1B7DFBA}" destId="{24F9E5E5-22D1-4269-97D3-DDB2A362D43A}" srcOrd="1" destOrd="0" presId="urn:microsoft.com/office/officeart/2009/3/layout/HorizontalOrganizationChart"/>
    <dgm:cxn modelId="{EB00029C-CB33-4919-878D-D43A01DB22F6}" type="presParOf" srcId="{A6EE43AC-B736-4898-8115-4A8DE1B7DFBA}" destId="{C1F71A7E-000E-498C-A959-A0E03061E62B}" srcOrd="2" destOrd="0" presId="urn:microsoft.com/office/officeart/2009/3/layout/HorizontalOrganizationChart"/>
    <dgm:cxn modelId="{8FB13112-F5FD-447E-AE2C-F1A6FBAD3A28}" type="presParOf" srcId="{AEEC7B28-072E-4C22-84A9-A087573BB2AF}" destId="{8D5AF241-37D7-4156-8D1F-986C14C6D89A}" srcOrd="2" destOrd="0" presId="urn:microsoft.com/office/officeart/2009/3/layout/HorizontalOrganizationChart"/>
    <dgm:cxn modelId="{7B1BCD43-F933-4C05-953E-22349B09F69E}" type="presParOf" srcId="{AEEC7B28-072E-4C22-84A9-A087573BB2AF}" destId="{70FE3853-4CB2-4F8C-BCC4-AC375B50C2BD}" srcOrd="3" destOrd="0" presId="urn:microsoft.com/office/officeart/2009/3/layout/HorizontalOrganizationChart"/>
    <dgm:cxn modelId="{7FD89B62-881E-430D-A259-9155EE18FAF2}" type="presParOf" srcId="{70FE3853-4CB2-4F8C-BCC4-AC375B50C2BD}" destId="{175E63F1-510C-4734-95E4-CDDADDC48075}" srcOrd="0" destOrd="0" presId="urn:microsoft.com/office/officeart/2009/3/layout/HorizontalOrganizationChart"/>
    <dgm:cxn modelId="{3A820FD1-559B-45F6-B949-BC7F442F3A1F}" type="presParOf" srcId="{175E63F1-510C-4734-95E4-CDDADDC48075}" destId="{BBF35687-2B05-4446-8D9D-A72A67722599}" srcOrd="0" destOrd="0" presId="urn:microsoft.com/office/officeart/2009/3/layout/HorizontalOrganizationChart"/>
    <dgm:cxn modelId="{360B64D9-6997-40AC-8B13-642917847117}" type="presParOf" srcId="{175E63F1-510C-4734-95E4-CDDADDC48075}" destId="{3DA41794-1FD8-441D-9F2D-2A5F23028681}" srcOrd="1" destOrd="0" presId="urn:microsoft.com/office/officeart/2009/3/layout/HorizontalOrganizationChart"/>
    <dgm:cxn modelId="{F0F9479F-6C5F-4F73-A26D-BE48E341D08D}" type="presParOf" srcId="{70FE3853-4CB2-4F8C-BCC4-AC375B50C2BD}" destId="{8DE17B8A-DD5D-4E08-80E4-8E90307CC247}" srcOrd="1" destOrd="0" presId="urn:microsoft.com/office/officeart/2009/3/layout/HorizontalOrganizationChart"/>
    <dgm:cxn modelId="{4A4FAF67-FA15-495E-8D6E-2B4BCCC7235F}" type="presParOf" srcId="{70FE3853-4CB2-4F8C-BCC4-AC375B50C2BD}" destId="{56B9960E-8D7F-47A4-B52B-45BFFEFDCD30}" srcOrd="2" destOrd="0" presId="urn:microsoft.com/office/officeart/2009/3/layout/HorizontalOrganizationChart"/>
    <dgm:cxn modelId="{74F055CD-CD8C-4156-95CD-28F0A28571DC}" type="presParOf" srcId="{C6014E9C-00AD-41A2-9700-52F92D127826}" destId="{006798A1-9739-4E8D-8C08-B4FA7B33F572}" srcOrd="2" destOrd="0" presId="urn:microsoft.com/office/officeart/2009/3/layout/HorizontalOrganizationChart"/>
    <dgm:cxn modelId="{88934E45-A4E8-4D76-91DA-FC2F5F97D5EE}" type="presParOf" srcId="{408B479C-C032-4ABC-9D36-87CED448BF62}" destId="{F5C7BD2D-B851-43D6-970C-39ADF98B2053}" srcOrd="2" destOrd="0" presId="urn:microsoft.com/office/officeart/2009/3/layout/HorizontalOrganizationChart"/>
    <dgm:cxn modelId="{970680BC-533C-4724-B37D-DA0F3E507989}" type="presParOf" srcId="{114D31BE-7580-4567-B8A4-1A8A0DE79EE5}" destId="{E14DEE06-4340-4D15-ACB8-5D4215A7050F}" srcOrd="2" destOrd="0" presId="urn:microsoft.com/office/officeart/2009/3/layout/HorizontalOrganizationChart"/>
    <dgm:cxn modelId="{A96F659F-186B-4A8D-AAA1-517125ACA538}" type="presParOf" srcId="{16324271-13D2-4747-91F9-EE0B36275F50}" destId="{D7E4AE1E-259F-4F66-BBB0-C2464ABDA279}" srcOrd="2" destOrd="0" presId="urn:microsoft.com/office/officeart/2009/3/layout/HorizontalOrganizationChart"/>
    <dgm:cxn modelId="{E141931A-600B-4F8C-A23F-9F669EA2A342}" type="presParOf" srcId="{16324271-13D2-4747-91F9-EE0B36275F50}" destId="{7838DF4B-64FB-4F05-9095-71735C5C05B9}" srcOrd="3" destOrd="0" presId="urn:microsoft.com/office/officeart/2009/3/layout/HorizontalOrganizationChart"/>
    <dgm:cxn modelId="{4DBDB9E8-9A7D-49F6-B53F-3AAD002CEC40}" type="presParOf" srcId="{7838DF4B-64FB-4F05-9095-71735C5C05B9}" destId="{4C6DC57B-B54D-4F64-8C30-058E56A2CB89}" srcOrd="0" destOrd="0" presId="urn:microsoft.com/office/officeart/2009/3/layout/HorizontalOrganizationChart"/>
    <dgm:cxn modelId="{77180318-ED38-4AFE-BB22-E6CA29C144F5}" type="presParOf" srcId="{4C6DC57B-B54D-4F64-8C30-058E56A2CB89}" destId="{CB17965F-B1FF-417D-8ADE-0E6705030520}" srcOrd="0" destOrd="0" presId="urn:microsoft.com/office/officeart/2009/3/layout/HorizontalOrganizationChart"/>
    <dgm:cxn modelId="{CFA74CCF-0F84-4C4B-A67F-7FA43D2B3FFF}" type="presParOf" srcId="{4C6DC57B-B54D-4F64-8C30-058E56A2CB89}" destId="{BC9AC290-B7DF-41F3-9C7C-52724BF20144}" srcOrd="1" destOrd="0" presId="urn:microsoft.com/office/officeart/2009/3/layout/HorizontalOrganizationChart"/>
    <dgm:cxn modelId="{0D6F593F-8EF5-40E8-94AA-089D28A62A12}" type="presParOf" srcId="{7838DF4B-64FB-4F05-9095-71735C5C05B9}" destId="{C5F7E6CD-CF2F-4178-93D0-15E49E7F40A6}" srcOrd="1" destOrd="0" presId="urn:microsoft.com/office/officeart/2009/3/layout/HorizontalOrganizationChart"/>
    <dgm:cxn modelId="{9459DA08-F4E1-4DC8-B1B9-E3AB21C290C3}" type="presParOf" srcId="{C5F7E6CD-CF2F-4178-93D0-15E49E7F40A6}" destId="{FA7FC432-EF82-43B0-A1E4-65A1512EA367}" srcOrd="0" destOrd="0" presId="urn:microsoft.com/office/officeart/2009/3/layout/HorizontalOrganizationChart"/>
    <dgm:cxn modelId="{6D631DDB-8122-49BC-973F-8D78A7BE3ADC}" type="presParOf" srcId="{C5F7E6CD-CF2F-4178-93D0-15E49E7F40A6}" destId="{2E8D0E8C-7949-4DDC-B43A-3CED19F2480B}" srcOrd="1" destOrd="0" presId="urn:microsoft.com/office/officeart/2009/3/layout/HorizontalOrganizationChart"/>
    <dgm:cxn modelId="{242871AD-1C2E-416B-A20F-4841FED00216}" type="presParOf" srcId="{2E8D0E8C-7949-4DDC-B43A-3CED19F2480B}" destId="{2BE43DF9-957F-4DD0-99C9-A8C42B6229B6}" srcOrd="0" destOrd="0" presId="urn:microsoft.com/office/officeart/2009/3/layout/HorizontalOrganizationChart"/>
    <dgm:cxn modelId="{44773A9B-D61D-42B2-8FA4-842C6B520CDB}" type="presParOf" srcId="{2BE43DF9-957F-4DD0-99C9-A8C42B6229B6}" destId="{CC12ACDB-DC8C-4263-BD72-5ABFB3FCE9EB}" srcOrd="0" destOrd="0" presId="urn:microsoft.com/office/officeart/2009/3/layout/HorizontalOrganizationChart"/>
    <dgm:cxn modelId="{65D2047A-31C2-45BE-A281-82F51B7A0696}" type="presParOf" srcId="{2BE43DF9-957F-4DD0-99C9-A8C42B6229B6}" destId="{4B568902-BA34-431E-8EFD-071652E763EC}" srcOrd="1" destOrd="0" presId="urn:microsoft.com/office/officeart/2009/3/layout/HorizontalOrganizationChart"/>
    <dgm:cxn modelId="{447A9B67-7832-4722-B4BC-BDB986AD8DB7}" type="presParOf" srcId="{2E8D0E8C-7949-4DDC-B43A-3CED19F2480B}" destId="{7F5004C7-EC0D-4FBA-A565-6EF3DB9EBCF1}" srcOrd="1" destOrd="0" presId="urn:microsoft.com/office/officeart/2009/3/layout/HorizontalOrganizationChart"/>
    <dgm:cxn modelId="{91F2CC31-90AC-45CB-A785-22BA3AD6B182}" type="presParOf" srcId="{7F5004C7-EC0D-4FBA-A565-6EF3DB9EBCF1}" destId="{CCCA2BDD-1FC2-4BA6-956E-3B862C0523AF}" srcOrd="0" destOrd="0" presId="urn:microsoft.com/office/officeart/2009/3/layout/HorizontalOrganizationChart"/>
    <dgm:cxn modelId="{0A50885A-22F1-4576-85E5-76556FE5FF11}" type="presParOf" srcId="{7F5004C7-EC0D-4FBA-A565-6EF3DB9EBCF1}" destId="{B71ED0A1-E253-4DCC-B3D3-419DA9DD4A4D}" srcOrd="1" destOrd="0" presId="urn:microsoft.com/office/officeart/2009/3/layout/HorizontalOrganizationChart"/>
    <dgm:cxn modelId="{89AB2EF4-5862-4CDD-B4AA-3795C83FD036}" type="presParOf" srcId="{B71ED0A1-E253-4DCC-B3D3-419DA9DD4A4D}" destId="{3B27D0AF-5A3A-42B4-B6B2-527F62C2F4E7}" srcOrd="0" destOrd="0" presId="urn:microsoft.com/office/officeart/2009/3/layout/HorizontalOrganizationChart"/>
    <dgm:cxn modelId="{E75ACE51-816C-409C-A10C-09FF7F95FC5F}" type="presParOf" srcId="{3B27D0AF-5A3A-42B4-B6B2-527F62C2F4E7}" destId="{7E4EB627-5831-45C2-A213-6EDBE245C39D}" srcOrd="0" destOrd="0" presId="urn:microsoft.com/office/officeart/2009/3/layout/HorizontalOrganizationChart"/>
    <dgm:cxn modelId="{4B2D8B23-30DF-461D-9837-5849FA05C3CC}" type="presParOf" srcId="{3B27D0AF-5A3A-42B4-B6B2-527F62C2F4E7}" destId="{FC38F98A-A17A-4DAB-B263-84FD544D5439}" srcOrd="1" destOrd="0" presId="urn:microsoft.com/office/officeart/2009/3/layout/HorizontalOrganizationChart"/>
    <dgm:cxn modelId="{4E599C7E-D0D2-4358-82D2-60C9398AB0E7}" type="presParOf" srcId="{B71ED0A1-E253-4DCC-B3D3-419DA9DD4A4D}" destId="{E9D4F805-5B4B-4668-81CC-653E9CAADE6F}" srcOrd="1" destOrd="0" presId="urn:microsoft.com/office/officeart/2009/3/layout/HorizontalOrganizationChart"/>
    <dgm:cxn modelId="{EAFDA797-4C84-41DC-985C-3395E89040D8}" type="presParOf" srcId="{E9D4F805-5B4B-4668-81CC-653E9CAADE6F}" destId="{72F61D63-9A79-458E-9752-59CEEB35C3F6}" srcOrd="0" destOrd="0" presId="urn:microsoft.com/office/officeart/2009/3/layout/HorizontalOrganizationChart"/>
    <dgm:cxn modelId="{D33AC0BB-05B0-4FBF-9550-55F47A17282B}" type="presParOf" srcId="{E9D4F805-5B4B-4668-81CC-653E9CAADE6F}" destId="{FD08CFAA-0550-4362-8E94-E1E8697C0578}" srcOrd="1" destOrd="0" presId="urn:microsoft.com/office/officeart/2009/3/layout/HorizontalOrganizationChart"/>
    <dgm:cxn modelId="{9F1E5680-9105-4490-B315-7AFD202B6108}" type="presParOf" srcId="{FD08CFAA-0550-4362-8E94-E1E8697C0578}" destId="{72ABA280-D628-4C91-9DE1-D13AADD82F9E}" srcOrd="0" destOrd="0" presId="urn:microsoft.com/office/officeart/2009/3/layout/HorizontalOrganizationChart"/>
    <dgm:cxn modelId="{4F09D5F4-0EBF-4F0E-ADDF-4B0A2E6C5786}" type="presParOf" srcId="{72ABA280-D628-4C91-9DE1-D13AADD82F9E}" destId="{3723BDA1-92A6-4BE2-A31B-1276C529523C}" srcOrd="0" destOrd="0" presId="urn:microsoft.com/office/officeart/2009/3/layout/HorizontalOrganizationChart"/>
    <dgm:cxn modelId="{899033DB-052A-420D-8494-51AEF946DAAE}" type="presParOf" srcId="{72ABA280-D628-4C91-9DE1-D13AADD82F9E}" destId="{3EC76DC1-F536-47AD-99FB-B8C13AFDD12F}" srcOrd="1" destOrd="0" presId="urn:microsoft.com/office/officeart/2009/3/layout/HorizontalOrganizationChart"/>
    <dgm:cxn modelId="{F4D7A95E-AFDF-46AF-852E-2A7037187B7E}" type="presParOf" srcId="{FD08CFAA-0550-4362-8E94-E1E8697C0578}" destId="{3DDB1C1D-8EB4-43D1-AC65-801DBEF16792}" srcOrd="1" destOrd="0" presId="urn:microsoft.com/office/officeart/2009/3/layout/HorizontalOrganizationChart"/>
    <dgm:cxn modelId="{C6AF0AF6-DABA-4F26-8CCF-DF1991D0D2EA}" type="presParOf" srcId="{FD08CFAA-0550-4362-8E94-E1E8697C0578}" destId="{387A9C16-F432-41FF-8158-720280C7045F}" srcOrd="2" destOrd="0" presId="urn:microsoft.com/office/officeart/2009/3/layout/HorizontalOrganizationChart"/>
    <dgm:cxn modelId="{7339A9B1-9E77-48D3-B20F-9FCF45F4C891}" type="presParOf" srcId="{E9D4F805-5B4B-4668-81CC-653E9CAADE6F}" destId="{B4EA3630-0E64-457F-B90E-5D842949ABA1}" srcOrd="2" destOrd="0" presId="urn:microsoft.com/office/officeart/2009/3/layout/HorizontalOrganizationChart"/>
    <dgm:cxn modelId="{E85A2D70-39F4-4B74-A47D-18283A3BA806}" type="presParOf" srcId="{E9D4F805-5B4B-4668-81CC-653E9CAADE6F}" destId="{D9AFC4F7-5E65-489C-B539-E660675D5D02}" srcOrd="3" destOrd="0" presId="urn:microsoft.com/office/officeart/2009/3/layout/HorizontalOrganizationChart"/>
    <dgm:cxn modelId="{66386B31-5691-4617-86B3-F849EF0ABF13}" type="presParOf" srcId="{D9AFC4F7-5E65-489C-B539-E660675D5D02}" destId="{481C4126-8F55-4BE0-9491-A48C2B35B906}" srcOrd="0" destOrd="0" presId="urn:microsoft.com/office/officeart/2009/3/layout/HorizontalOrganizationChart"/>
    <dgm:cxn modelId="{E61118F0-29EB-4BDE-B014-ED66FBB8734B}" type="presParOf" srcId="{481C4126-8F55-4BE0-9491-A48C2B35B906}" destId="{B33CD590-C299-48CC-957D-52858F6FF9FE}" srcOrd="0" destOrd="0" presId="urn:microsoft.com/office/officeart/2009/3/layout/HorizontalOrganizationChart"/>
    <dgm:cxn modelId="{7591475C-B1CD-4517-9896-5EBFB4D71C05}" type="presParOf" srcId="{481C4126-8F55-4BE0-9491-A48C2B35B906}" destId="{E802D4C7-ED8F-4CF9-B686-E75A176AAA84}" srcOrd="1" destOrd="0" presId="urn:microsoft.com/office/officeart/2009/3/layout/HorizontalOrganizationChart"/>
    <dgm:cxn modelId="{F930B548-23E1-4CAE-AD58-837EBDA86F88}" type="presParOf" srcId="{D9AFC4F7-5E65-489C-B539-E660675D5D02}" destId="{2F923384-F12F-4673-890E-16294510BB73}" srcOrd="1" destOrd="0" presId="urn:microsoft.com/office/officeart/2009/3/layout/HorizontalOrganizationChart"/>
    <dgm:cxn modelId="{C2AA5E3A-DFAA-4A91-8702-E4A618BACBFB}" type="presParOf" srcId="{D9AFC4F7-5E65-489C-B539-E660675D5D02}" destId="{1944DEA7-5882-42D0-B76E-482EF6169619}" srcOrd="2" destOrd="0" presId="urn:microsoft.com/office/officeart/2009/3/layout/HorizontalOrganizationChart"/>
    <dgm:cxn modelId="{26EAD26C-54BF-4862-9222-6D2B3D4889E1}" type="presParOf" srcId="{B71ED0A1-E253-4DCC-B3D3-419DA9DD4A4D}" destId="{8B097BC6-380E-41A9-9FD1-B7615B6BF82A}" srcOrd="2" destOrd="0" presId="urn:microsoft.com/office/officeart/2009/3/layout/HorizontalOrganizationChart"/>
    <dgm:cxn modelId="{A2D378A7-ED55-4195-A8EA-2052C5E48629}" type="presParOf" srcId="{7F5004C7-EC0D-4FBA-A565-6EF3DB9EBCF1}" destId="{BDAB09FF-C918-4474-A9FE-E1160D4FB98C}" srcOrd="2" destOrd="0" presId="urn:microsoft.com/office/officeart/2009/3/layout/HorizontalOrganizationChart"/>
    <dgm:cxn modelId="{5CC951C5-AA5D-4C6C-B058-D011CBBE91F6}" type="presParOf" srcId="{7F5004C7-EC0D-4FBA-A565-6EF3DB9EBCF1}" destId="{4F68935B-C87B-4710-BF61-8A6C7582C047}" srcOrd="3" destOrd="0" presId="urn:microsoft.com/office/officeart/2009/3/layout/HorizontalOrganizationChart"/>
    <dgm:cxn modelId="{6992046D-3619-4880-89A0-82D6BEC9714C}" type="presParOf" srcId="{4F68935B-C87B-4710-BF61-8A6C7582C047}" destId="{42DDC8D4-6EEA-48CA-935B-0A5AA036B2E0}" srcOrd="0" destOrd="0" presId="urn:microsoft.com/office/officeart/2009/3/layout/HorizontalOrganizationChart"/>
    <dgm:cxn modelId="{79037AE0-C92A-471B-B800-3D13F98DC2DB}" type="presParOf" srcId="{42DDC8D4-6EEA-48CA-935B-0A5AA036B2E0}" destId="{6B9BBB72-2D90-4D48-8163-BBC78479124F}" srcOrd="0" destOrd="0" presId="urn:microsoft.com/office/officeart/2009/3/layout/HorizontalOrganizationChart"/>
    <dgm:cxn modelId="{BEBAA974-ABBC-4B61-AB11-1FF68117A03E}" type="presParOf" srcId="{42DDC8D4-6EEA-48CA-935B-0A5AA036B2E0}" destId="{2C725113-7796-4832-A024-C04FBFD2E017}" srcOrd="1" destOrd="0" presId="urn:microsoft.com/office/officeart/2009/3/layout/HorizontalOrganizationChart"/>
    <dgm:cxn modelId="{A15927A7-1012-40F8-8F4D-12C042552D77}" type="presParOf" srcId="{4F68935B-C87B-4710-BF61-8A6C7582C047}" destId="{DD8CBE3C-3A00-4E68-8BCF-5A62042EE9F5}" srcOrd="1" destOrd="0" presId="urn:microsoft.com/office/officeart/2009/3/layout/HorizontalOrganizationChart"/>
    <dgm:cxn modelId="{C10D105B-219C-411E-83E7-4651EBC4E7A4}" type="presParOf" srcId="{DD8CBE3C-3A00-4E68-8BCF-5A62042EE9F5}" destId="{C78AE3E8-EE4A-47B2-95F2-6623DB49EB2F}" srcOrd="0" destOrd="0" presId="urn:microsoft.com/office/officeart/2009/3/layout/HorizontalOrganizationChart"/>
    <dgm:cxn modelId="{76BF6A2C-E27E-4250-9D2A-E6F5EB04B909}" type="presParOf" srcId="{DD8CBE3C-3A00-4E68-8BCF-5A62042EE9F5}" destId="{C9458CED-8082-4C4F-B84C-208E9C05DB1B}" srcOrd="1" destOrd="0" presId="urn:microsoft.com/office/officeart/2009/3/layout/HorizontalOrganizationChart"/>
    <dgm:cxn modelId="{120EA727-3B8D-4D3C-83DF-58EF3149ABA0}" type="presParOf" srcId="{C9458CED-8082-4C4F-B84C-208E9C05DB1B}" destId="{C81A867A-CA27-49AA-94DB-58426AAB0CE1}" srcOrd="0" destOrd="0" presId="urn:microsoft.com/office/officeart/2009/3/layout/HorizontalOrganizationChart"/>
    <dgm:cxn modelId="{6B6AD1DA-008B-4EE0-A8E0-41BC7CDE8837}" type="presParOf" srcId="{C81A867A-CA27-49AA-94DB-58426AAB0CE1}" destId="{0FA1AF0E-B267-4A11-AEEE-6E28FB7DB7CF}" srcOrd="0" destOrd="0" presId="urn:microsoft.com/office/officeart/2009/3/layout/HorizontalOrganizationChart"/>
    <dgm:cxn modelId="{90D0036E-470D-40C9-B54D-9534AFA08145}" type="presParOf" srcId="{C81A867A-CA27-49AA-94DB-58426AAB0CE1}" destId="{FEF4B505-D381-4376-85DF-829DD75E0339}" srcOrd="1" destOrd="0" presId="urn:microsoft.com/office/officeart/2009/3/layout/HorizontalOrganizationChart"/>
    <dgm:cxn modelId="{6820B52C-79D5-440C-B067-B6B0D7C80439}" type="presParOf" srcId="{C9458CED-8082-4C4F-B84C-208E9C05DB1B}" destId="{4D4E4B9B-64B3-47DD-81FE-47402884962B}" srcOrd="1" destOrd="0" presId="urn:microsoft.com/office/officeart/2009/3/layout/HorizontalOrganizationChart"/>
    <dgm:cxn modelId="{3FCA2FA9-A941-4348-B005-4427B31A7307}" type="presParOf" srcId="{C9458CED-8082-4C4F-B84C-208E9C05DB1B}" destId="{341D5D64-0DBA-463F-B088-A0EB6C27496A}" srcOrd="2" destOrd="0" presId="urn:microsoft.com/office/officeart/2009/3/layout/HorizontalOrganizationChart"/>
    <dgm:cxn modelId="{5FB34A6E-218A-444E-9204-9A3F2868F788}" type="presParOf" srcId="{DD8CBE3C-3A00-4E68-8BCF-5A62042EE9F5}" destId="{C46D5BF0-86D9-4B3A-8A2C-1623558C62C7}" srcOrd="2" destOrd="0" presId="urn:microsoft.com/office/officeart/2009/3/layout/HorizontalOrganizationChart"/>
    <dgm:cxn modelId="{75E77078-E7A8-470F-9F27-D6A9E0FFD545}" type="presParOf" srcId="{DD8CBE3C-3A00-4E68-8BCF-5A62042EE9F5}" destId="{053BC513-BE77-4B27-99D6-C2DA25BB6915}" srcOrd="3" destOrd="0" presId="urn:microsoft.com/office/officeart/2009/3/layout/HorizontalOrganizationChart"/>
    <dgm:cxn modelId="{D6A08D73-C867-405A-A713-E2041DEB62E7}" type="presParOf" srcId="{053BC513-BE77-4B27-99D6-C2DA25BB6915}" destId="{9BBDAD1A-1284-410D-A1DC-17F9E3F39449}" srcOrd="0" destOrd="0" presId="urn:microsoft.com/office/officeart/2009/3/layout/HorizontalOrganizationChart"/>
    <dgm:cxn modelId="{410CC1D8-91BE-4489-92E4-CD1D0FBA8193}" type="presParOf" srcId="{9BBDAD1A-1284-410D-A1DC-17F9E3F39449}" destId="{23E55494-B6C6-4534-A3D9-01486F74A6F2}" srcOrd="0" destOrd="0" presId="urn:microsoft.com/office/officeart/2009/3/layout/HorizontalOrganizationChart"/>
    <dgm:cxn modelId="{32E80709-F97D-437B-B7EF-F562E7B2E576}" type="presParOf" srcId="{9BBDAD1A-1284-410D-A1DC-17F9E3F39449}" destId="{3C0A8993-D61A-475F-832B-F10557F2DDBB}" srcOrd="1" destOrd="0" presId="urn:microsoft.com/office/officeart/2009/3/layout/HorizontalOrganizationChart"/>
    <dgm:cxn modelId="{6EC3D40B-EB11-4751-916A-09FB4B49A48C}" type="presParOf" srcId="{053BC513-BE77-4B27-99D6-C2DA25BB6915}" destId="{C146228E-E790-441A-A12D-E189670A868D}" srcOrd="1" destOrd="0" presId="urn:microsoft.com/office/officeart/2009/3/layout/HorizontalOrganizationChart"/>
    <dgm:cxn modelId="{CC37ADE3-B087-4B76-A41B-E3C1C72A462A}" type="presParOf" srcId="{053BC513-BE77-4B27-99D6-C2DA25BB6915}" destId="{01C76BDB-4C0B-4A10-9737-CF54CD7BB1E7}" srcOrd="2" destOrd="0" presId="urn:microsoft.com/office/officeart/2009/3/layout/HorizontalOrganizationChart"/>
    <dgm:cxn modelId="{8F288ED7-BF16-435A-BC63-4063AD55BE42}" type="presParOf" srcId="{4F68935B-C87B-4710-BF61-8A6C7582C047}" destId="{0E51ED44-A6D2-424F-B699-BE2D0B097003}" srcOrd="2" destOrd="0" presId="urn:microsoft.com/office/officeart/2009/3/layout/HorizontalOrganizationChart"/>
    <dgm:cxn modelId="{9F4422A2-B3F9-4F37-993B-57C6327DE259}" type="presParOf" srcId="{2E8D0E8C-7949-4DDC-B43A-3CED19F2480B}" destId="{9AF8D8E1-BEAF-4F9F-9FC1-03D8A2283426}" srcOrd="2" destOrd="0" presId="urn:microsoft.com/office/officeart/2009/3/layout/HorizontalOrganizationChart"/>
    <dgm:cxn modelId="{1A5739A2-C9F3-49BC-855F-B9F52B0CB97B}" type="presParOf" srcId="{C5F7E6CD-CF2F-4178-93D0-15E49E7F40A6}" destId="{3F3C7A5A-1801-402E-AD9B-60ACD8899E95}" srcOrd="2" destOrd="0" presId="urn:microsoft.com/office/officeart/2009/3/layout/HorizontalOrganizationChart"/>
    <dgm:cxn modelId="{CE7F85D9-344A-4C5D-8D89-83C765F89E55}" type="presParOf" srcId="{C5F7E6CD-CF2F-4178-93D0-15E49E7F40A6}" destId="{63EED4B5-6EE8-4086-A5FD-3D8EA57004CC}" srcOrd="3" destOrd="0" presId="urn:microsoft.com/office/officeart/2009/3/layout/HorizontalOrganizationChart"/>
    <dgm:cxn modelId="{2456017C-AE91-47A2-BA49-5EB0D702F841}" type="presParOf" srcId="{63EED4B5-6EE8-4086-A5FD-3D8EA57004CC}" destId="{956378D8-6DED-4B01-8903-48DFF8ED3EB2}" srcOrd="0" destOrd="0" presId="urn:microsoft.com/office/officeart/2009/3/layout/HorizontalOrganizationChart"/>
    <dgm:cxn modelId="{F032DA77-F4CC-423B-89CF-84F5FF064D30}" type="presParOf" srcId="{956378D8-6DED-4B01-8903-48DFF8ED3EB2}" destId="{C52CF03D-6C3C-4D93-B55B-EA1EFCFDCDA9}" srcOrd="0" destOrd="0" presId="urn:microsoft.com/office/officeart/2009/3/layout/HorizontalOrganizationChart"/>
    <dgm:cxn modelId="{7843ED51-F4C5-474B-8C84-B5FFD23A361A}" type="presParOf" srcId="{956378D8-6DED-4B01-8903-48DFF8ED3EB2}" destId="{CF885B1B-2699-4A7A-BB26-6FBA2EAD86A6}" srcOrd="1" destOrd="0" presId="urn:microsoft.com/office/officeart/2009/3/layout/HorizontalOrganizationChart"/>
    <dgm:cxn modelId="{7158B212-FAF2-4BCD-92D2-049354D77147}" type="presParOf" srcId="{63EED4B5-6EE8-4086-A5FD-3D8EA57004CC}" destId="{A78790F9-C1FD-460B-945B-9D5F51AABE4F}" srcOrd="1" destOrd="0" presId="urn:microsoft.com/office/officeart/2009/3/layout/HorizontalOrganizationChart"/>
    <dgm:cxn modelId="{775C5453-535D-4F25-A447-22B015B50F86}" type="presParOf" srcId="{A78790F9-C1FD-460B-945B-9D5F51AABE4F}" destId="{7247C38C-0543-4E0F-BE7E-B7276E70B97E}" srcOrd="0" destOrd="0" presId="urn:microsoft.com/office/officeart/2009/3/layout/HorizontalOrganizationChart"/>
    <dgm:cxn modelId="{87AA0D9F-FED8-4B52-AB68-388391602B4D}" type="presParOf" srcId="{A78790F9-C1FD-460B-945B-9D5F51AABE4F}" destId="{9A8D68D4-6329-42B1-9872-F2DFD452E9FA}" srcOrd="1" destOrd="0" presId="urn:microsoft.com/office/officeart/2009/3/layout/HorizontalOrganizationChart"/>
    <dgm:cxn modelId="{33AF9B96-490E-4FA4-8B7B-E383B7174481}" type="presParOf" srcId="{9A8D68D4-6329-42B1-9872-F2DFD452E9FA}" destId="{1BA82802-5967-4A04-8828-9BF6FF9FC1AA}" srcOrd="0" destOrd="0" presId="urn:microsoft.com/office/officeart/2009/3/layout/HorizontalOrganizationChart"/>
    <dgm:cxn modelId="{8634D28D-6673-4104-A81C-827712BC53E9}" type="presParOf" srcId="{1BA82802-5967-4A04-8828-9BF6FF9FC1AA}" destId="{A66A8000-E1DE-48E9-A683-7D59395DDFCF}" srcOrd="0" destOrd="0" presId="urn:microsoft.com/office/officeart/2009/3/layout/HorizontalOrganizationChart"/>
    <dgm:cxn modelId="{72907C89-61D3-43F6-8C95-7BAF34C9B875}" type="presParOf" srcId="{1BA82802-5967-4A04-8828-9BF6FF9FC1AA}" destId="{EB0068D6-8A75-475A-9D83-C0CCF5532A52}" srcOrd="1" destOrd="0" presId="urn:microsoft.com/office/officeart/2009/3/layout/HorizontalOrganizationChart"/>
    <dgm:cxn modelId="{01070238-754A-4D91-880C-3CFB5DFACF77}" type="presParOf" srcId="{9A8D68D4-6329-42B1-9872-F2DFD452E9FA}" destId="{D35FB066-5A19-4D98-AE6A-12EB131DEF8F}" srcOrd="1" destOrd="0" presId="urn:microsoft.com/office/officeart/2009/3/layout/HorizontalOrganizationChart"/>
    <dgm:cxn modelId="{6E8589CF-23BF-43B7-8AA9-11212A57D06A}" type="presParOf" srcId="{D35FB066-5A19-4D98-AE6A-12EB131DEF8F}" destId="{D94D2891-17E3-4D5F-BDD0-183A5E8B2505}" srcOrd="0" destOrd="0" presId="urn:microsoft.com/office/officeart/2009/3/layout/HorizontalOrganizationChart"/>
    <dgm:cxn modelId="{BD40E7C7-BA14-4A49-A6B0-F8377A1292B3}" type="presParOf" srcId="{D35FB066-5A19-4D98-AE6A-12EB131DEF8F}" destId="{B74A27CE-7C19-4547-B10A-187362FA0E46}" srcOrd="1" destOrd="0" presId="urn:microsoft.com/office/officeart/2009/3/layout/HorizontalOrganizationChart"/>
    <dgm:cxn modelId="{0DE4DFF4-64A8-4484-B3CB-A0691D4C504B}" type="presParOf" srcId="{B74A27CE-7C19-4547-B10A-187362FA0E46}" destId="{80C4537F-C93D-4D66-97E9-5440D876398E}" srcOrd="0" destOrd="0" presId="urn:microsoft.com/office/officeart/2009/3/layout/HorizontalOrganizationChart"/>
    <dgm:cxn modelId="{09A6F7F6-7FA2-4F65-A8D3-FB6245C6B1B4}" type="presParOf" srcId="{80C4537F-C93D-4D66-97E9-5440D876398E}" destId="{1ECB7CEC-5E02-47B6-A960-6F196AB7E1CB}" srcOrd="0" destOrd="0" presId="urn:microsoft.com/office/officeart/2009/3/layout/HorizontalOrganizationChart"/>
    <dgm:cxn modelId="{3BE8E903-06D0-49A2-B385-5E2ECD4EE9FE}" type="presParOf" srcId="{80C4537F-C93D-4D66-97E9-5440D876398E}" destId="{45FB3764-AE01-4797-BD49-6104BE126758}" srcOrd="1" destOrd="0" presId="urn:microsoft.com/office/officeart/2009/3/layout/HorizontalOrganizationChart"/>
    <dgm:cxn modelId="{B285BF2D-5597-43A5-80F1-EA4886751F29}" type="presParOf" srcId="{B74A27CE-7C19-4547-B10A-187362FA0E46}" destId="{EDB8F74D-F3C4-4D88-9759-34BF81C70914}" srcOrd="1" destOrd="0" presId="urn:microsoft.com/office/officeart/2009/3/layout/HorizontalOrganizationChart"/>
    <dgm:cxn modelId="{51AB5D52-E6D3-4091-8333-2A9DBC9B6920}" type="presParOf" srcId="{B74A27CE-7C19-4547-B10A-187362FA0E46}" destId="{72C8B195-2A8E-4135-AC56-E864F4BDB2D0}" srcOrd="2" destOrd="0" presId="urn:microsoft.com/office/officeart/2009/3/layout/HorizontalOrganizationChart"/>
    <dgm:cxn modelId="{925BD87A-E3E9-499B-8B27-EB7E015E0A77}" type="presParOf" srcId="{D35FB066-5A19-4D98-AE6A-12EB131DEF8F}" destId="{FA868B6B-F4DA-4B7A-85A2-606353E0CC42}" srcOrd="2" destOrd="0" presId="urn:microsoft.com/office/officeart/2009/3/layout/HorizontalOrganizationChart"/>
    <dgm:cxn modelId="{285F4D76-1BE3-4E15-8447-2C5A84C5C727}" type="presParOf" srcId="{D35FB066-5A19-4D98-AE6A-12EB131DEF8F}" destId="{5175A8D4-1FAA-4CE8-9331-DF3A2860F244}" srcOrd="3" destOrd="0" presId="urn:microsoft.com/office/officeart/2009/3/layout/HorizontalOrganizationChart"/>
    <dgm:cxn modelId="{027799E4-4C57-40FF-B04B-05DD6818B7B8}" type="presParOf" srcId="{5175A8D4-1FAA-4CE8-9331-DF3A2860F244}" destId="{DC747167-7227-4419-88B7-A3DA148993FC}" srcOrd="0" destOrd="0" presId="urn:microsoft.com/office/officeart/2009/3/layout/HorizontalOrganizationChart"/>
    <dgm:cxn modelId="{91E5E90D-0F3B-4E83-8C1A-6A5956B0EAE3}" type="presParOf" srcId="{DC747167-7227-4419-88B7-A3DA148993FC}" destId="{9B7421A2-3704-4687-A38D-7E73245F946B}" srcOrd="0" destOrd="0" presId="urn:microsoft.com/office/officeart/2009/3/layout/HorizontalOrganizationChart"/>
    <dgm:cxn modelId="{505F2506-4ED2-4AE9-9622-D1886CAE660E}" type="presParOf" srcId="{DC747167-7227-4419-88B7-A3DA148993FC}" destId="{DA0147FD-13F3-45B9-BBBA-796F8DC4CF33}" srcOrd="1" destOrd="0" presId="urn:microsoft.com/office/officeart/2009/3/layout/HorizontalOrganizationChart"/>
    <dgm:cxn modelId="{A49ABF58-41F5-4B7B-BB2E-ABFDD8B8B6D7}" type="presParOf" srcId="{5175A8D4-1FAA-4CE8-9331-DF3A2860F244}" destId="{94C4A808-67A4-4846-8B7F-2D81A2DADBAF}" srcOrd="1" destOrd="0" presId="urn:microsoft.com/office/officeart/2009/3/layout/HorizontalOrganizationChart"/>
    <dgm:cxn modelId="{858DF3CA-D876-400D-89BB-4040B18F3B98}" type="presParOf" srcId="{5175A8D4-1FAA-4CE8-9331-DF3A2860F244}" destId="{02F7274A-EEF1-410B-A839-2299E60011FB}" srcOrd="2" destOrd="0" presId="urn:microsoft.com/office/officeart/2009/3/layout/HorizontalOrganizationChart"/>
    <dgm:cxn modelId="{E0724B7B-F4CD-4AA2-878F-2B63844B8185}" type="presParOf" srcId="{9A8D68D4-6329-42B1-9872-F2DFD452E9FA}" destId="{22C146A5-520C-45D8-BEA8-DC9A8CC4EED6}" srcOrd="2" destOrd="0" presId="urn:microsoft.com/office/officeart/2009/3/layout/HorizontalOrganizationChart"/>
    <dgm:cxn modelId="{94D98C0E-C441-4455-8F22-87FD2AD63E74}" type="presParOf" srcId="{A78790F9-C1FD-460B-945B-9D5F51AABE4F}" destId="{6D054095-A067-41E1-9AA9-6D6300C63EE9}" srcOrd="2" destOrd="0" presId="urn:microsoft.com/office/officeart/2009/3/layout/HorizontalOrganizationChart"/>
    <dgm:cxn modelId="{0CE510D6-4E22-4161-B1F5-7C587C0661F2}" type="presParOf" srcId="{A78790F9-C1FD-460B-945B-9D5F51AABE4F}" destId="{A1B6A808-281E-4A4F-9000-95D6417382CE}" srcOrd="3" destOrd="0" presId="urn:microsoft.com/office/officeart/2009/3/layout/HorizontalOrganizationChart"/>
    <dgm:cxn modelId="{E5104C86-F597-4415-BF3D-B85FBF3FD682}" type="presParOf" srcId="{A1B6A808-281E-4A4F-9000-95D6417382CE}" destId="{49CD4597-4125-4716-A39A-98AF3623D79D}" srcOrd="0" destOrd="0" presId="urn:microsoft.com/office/officeart/2009/3/layout/HorizontalOrganizationChart"/>
    <dgm:cxn modelId="{D8031AA9-A767-426C-B57E-63B4A3CC3E18}" type="presParOf" srcId="{49CD4597-4125-4716-A39A-98AF3623D79D}" destId="{BEB1CE60-A79D-474B-B8BB-F0670DB9F061}" srcOrd="0" destOrd="0" presId="urn:microsoft.com/office/officeart/2009/3/layout/HorizontalOrganizationChart"/>
    <dgm:cxn modelId="{DECC2754-5C05-4700-BDF7-B7CAAE7EC338}" type="presParOf" srcId="{49CD4597-4125-4716-A39A-98AF3623D79D}" destId="{A8582440-CD3B-4365-AF20-6AEB38DAD89C}" srcOrd="1" destOrd="0" presId="urn:microsoft.com/office/officeart/2009/3/layout/HorizontalOrganizationChart"/>
    <dgm:cxn modelId="{7509C107-67C3-433D-99E3-A010DB3CF86E}" type="presParOf" srcId="{A1B6A808-281E-4A4F-9000-95D6417382CE}" destId="{F9C0EE07-1587-4AE6-82CA-D61A646FF179}" srcOrd="1" destOrd="0" presId="urn:microsoft.com/office/officeart/2009/3/layout/HorizontalOrganizationChart"/>
    <dgm:cxn modelId="{EB9C1E83-9117-4429-AF3F-DDC82B3C2CE3}" type="presParOf" srcId="{F9C0EE07-1587-4AE6-82CA-D61A646FF179}" destId="{FD7B377E-3DC0-41F4-9FA1-67BB3A0FD975}" srcOrd="0" destOrd="0" presId="urn:microsoft.com/office/officeart/2009/3/layout/HorizontalOrganizationChart"/>
    <dgm:cxn modelId="{E88803F0-3526-4EEF-A057-3BC12D4A1565}" type="presParOf" srcId="{F9C0EE07-1587-4AE6-82CA-D61A646FF179}" destId="{FF3DE8DB-80D8-437C-9627-01951528555D}" srcOrd="1" destOrd="0" presId="urn:microsoft.com/office/officeart/2009/3/layout/HorizontalOrganizationChart"/>
    <dgm:cxn modelId="{9B7DA1F1-42F5-4BA2-88AB-E8BD667AF002}" type="presParOf" srcId="{FF3DE8DB-80D8-437C-9627-01951528555D}" destId="{1E1637EA-CE50-4794-AEB5-F4D027086597}" srcOrd="0" destOrd="0" presId="urn:microsoft.com/office/officeart/2009/3/layout/HorizontalOrganizationChart"/>
    <dgm:cxn modelId="{99D1BDD9-939D-43D7-9781-5E8270A33C81}" type="presParOf" srcId="{1E1637EA-CE50-4794-AEB5-F4D027086597}" destId="{57704559-36C6-484F-82DD-C7DB58E1C294}" srcOrd="0" destOrd="0" presId="urn:microsoft.com/office/officeart/2009/3/layout/HorizontalOrganizationChart"/>
    <dgm:cxn modelId="{162E327F-1BD6-4007-8904-9C21D6B78C13}" type="presParOf" srcId="{1E1637EA-CE50-4794-AEB5-F4D027086597}" destId="{4ECC9A82-3D86-4BBE-BC93-2202FF604460}" srcOrd="1" destOrd="0" presId="urn:microsoft.com/office/officeart/2009/3/layout/HorizontalOrganizationChart"/>
    <dgm:cxn modelId="{9736E0B6-4D17-475A-BCA2-67B1AA944667}" type="presParOf" srcId="{FF3DE8DB-80D8-437C-9627-01951528555D}" destId="{19534BE0-4A81-4AB2-81BC-3F3E06E278EA}" srcOrd="1" destOrd="0" presId="urn:microsoft.com/office/officeart/2009/3/layout/HorizontalOrganizationChart"/>
    <dgm:cxn modelId="{CE4A0D46-7B5D-47B7-BAE3-790420005A5B}" type="presParOf" srcId="{FF3DE8DB-80D8-437C-9627-01951528555D}" destId="{07D8DDA6-E61E-4908-B039-E7FCAC2F7BDB}" srcOrd="2" destOrd="0" presId="urn:microsoft.com/office/officeart/2009/3/layout/HorizontalOrganizationChart"/>
    <dgm:cxn modelId="{7B5119EF-4DED-48C5-AB49-13393A2F15D5}" type="presParOf" srcId="{F9C0EE07-1587-4AE6-82CA-D61A646FF179}" destId="{E8548C05-4952-4A7E-B9D2-B6667A1E8940}" srcOrd="2" destOrd="0" presId="urn:microsoft.com/office/officeart/2009/3/layout/HorizontalOrganizationChart"/>
    <dgm:cxn modelId="{D83B113D-D8A6-4B65-A58E-8F9619F6709A}" type="presParOf" srcId="{F9C0EE07-1587-4AE6-82CA-D61A646FF179}" destId="{3B88110F-D62B-44C9-BAA3-29E18C747DE7}" srcOrd="3" destOrd="0" presId="urn:microsoft.com/office/officeart/2009/3/layout/HorizontalOrganizationChart"/>
    <dgm:cxn modelId="{1FC08DA8-DA9E-4C57-B71D-9F56DFC94481}" type="presParOf" srcId="{3B88110F-D62B-44C9-BAA3-29E18C747DE7}" destId="{01EFE993-AF7E-453D-A5C8-BF1EB3D01F0D}" srcOrd="0" destOrd="0" presId="urn:microsoft.com/office/officeart/2009/3/layout/HorizontalOrganizationChart"/>
    <dgm:cxn modelId="{ED9AE24F-B18E-42AD-9E38-DFEAA43DD5F0}" type="presParOf" srcId="{01EFE993-AF7E-453D-A5C8-BF1EB3D01F0D}" destId="{8D5E09C5-4C40-4075-A944-D5B8EF40FF5B}" srcOrd="0" destOrd="0" presId="urn:microsoft.com/office/officeart/2009/3/layout/HorizontalOrganizationChart"/>
    <dgm:cxn modelId="{979C72AB-D365-46F8-A4F5-3A8D437A48B3}" type="presParOf" srcId="{01EFE993-AF7E-453D-A5C8-BF1EB3D01F0D}" destId="{D3BED93F-7A63-44DE-A521-5D297429FE11}" srcOrd="1" destOrd="0" presId="urn:microsoft.com/office/officeart/2009/3/layout/HorizontalOrganizationChart"/>
    <dgm:cxn modelId="{2B725385-431E-47D8-8A0A-BD3D86DEAC2D}" type="presParOf" srcId="{3B88110F-D62B-44C9-BAA3-29E18C747DE7}" destId="{9A45ABCC-A46F-4F1B-B735-800312FDDB24}" srcOrd="1" destOrd="0" presId="urn:microsoft.com/office/officeart/2009/3/layout/HorizontalOrganizationChart"/>
    <dgm:cxn modelId="{0605D42C-7503-494B-A2AA-C34814E3818D}" type="presParOf" srcId="{3B88110F-D62B-44C9-BAA3-29E18C747DE7}" destId="{86A94DFD-F909-4996-BBCF-161CF0210ACC}" srcOrd="2" destOrd="0" presId="urn:microsoft.com/office/officeart/2009/3/layout/HorizontalOrganizationChart"/>
    <dgm:cxn modelId="{C6986D0C-2E15-4D6E-BEC8-3CD4147B3616}" type="presParOf" srcId="{A1B6A808-281E-4A4F-9000-95D6417382CE}" destId="{6BE6CCD6-80B8-46E6-916F-F0ECDA5D3471}" srcOrd="2" destOrd="0" presId="urn:microsoft.com/office/officeart/2009/3/layout/HorizontalOrganizationChart"/>
    <dgm:cxn modelId="{57DC9B59-49A2-4F67-AE35-70CE7209C3CF}" type="presParOf" srcId="{63EED4B5-6EE8-4086-A5FD-3D8EA57004CC}" destId="{C1B0FA8C-4BE5-4017-9C0F-0A984A6776E8}" srcOrd="2" destOrd="0" presId="urn:microsoft.com/office/officeart/2009/3/layout/HorizontalOrganizationChart"/>
    <dgm:cxn modelId="{1E88877B-05F0-4A48-AB55-2E2302D6DBD2}" type="presParOf" srcId="{7838DF4B-64FB-4F05-9095-71735C5C05B9}" destId="{E2F4351D-0023-4365-B84C-B7FD5628C503}" srcOrd="2" destOrd="0" presId="urn:microsoft.com/office/officeart/2009/3/layout/HorizontalOrganizationChart"/>
    <dgm:cxn modelId="{7D27DA4E-7366-40BD-B3AF-A490255AC254}" type="presParOf" srcId="{ED146F82-E1DE-4549-913D-A1C77980022A}" destId="{D562DC8D-D552-43F6-B970-0E749F933B8D}" srcOrd="2" destOrd="0" presId="urn:microsoft.com/office/officeart/2009/3/layout/HorizontalOrganizationChart"/>
    <dgm:cxn modelId="{F85E6DE1-417B-4DC5-8B1E-F2E695B1865B}" type="presParOf" srcId="{43ECC9C8-921B-42BE-90A3-F817A627B351}" destId="{59BC705E-EA2B-4FB1-9370-A416B9193CDA}" srcOrd="2" destOrd="0" presId="urn:microsoft.com/office/officeart/2009/3/layout/HorizontalOrganization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052C934-365E-4EFA-BC70-0E857CF26A89}" type="doc">
      <dgm:prSet loTypeId="urn:microsoft.com/office/officeart/2018/2/layout/IconVerticalSolidList" loCatId="icon" qsTypeId="urn:microsoft.com/office/officeart/2005/8/quickstyle/simple1" qsCatId="simple" csTypeId="urn:microsoft.com/office/officeart/2005/8/colors/colorful2" csCatId="colorful" phldr="1"/>
      <dgm:spPr/>
      <dgm:t>
        <a:bodyPr/>
        <a:lstStyle/>
        <a:p>
          <a:endParaRPr lang="en-US"/>
        </a:p>
      </dgm:t>
    </dgm:pt>
    <dgm:pt modelId="{4F4EDF76-A191-439D-B349-F6685C234F59}">
      <dgm:prSet/>
      <dgm:spPr/>
      <dgm:t>
        <a:bodyPr/>
        <a:lstStyle/>
        <a:p>
          <a:pPr>
            <a:lnSpc>
              <a:spcPct val="100000"/>
            </a:lnSpc>
          </a:pPr>
          <a:r>
            <a:rPr lang="en-US" dirty="0"/>
            <a:t>The rapid antigen test on day 6 is utilized to identify if people are still infectious based on the viral load present on day 6.</a:t>
          </a:r>
        </a:p>
      </dgm:t>
    </dgm:pt>
    <dgm:pt modelId="{F82F9BDE-BCBA-43DE-B021-E0D93F32452E}" type="parTrans" cxnId="{57149AAB-3473-43DC-BBC8-8922D6A54A59}">
      <dgm:prSet/>
      <dgm:spPr/>
      <dgm:t>
        <a:bodyPr/>
        <a:lstStyle/>
        <a:p>
          <a:endParaRPr lang="en-US"/>
        </a:p>
      </dgm:t>
    </dgm:pt>
    <dgm:pt modelId="{F05727CB-E9C8-44DF-96C0-D3994DEF9B32}" type="sibTrans" cxnId="{57149AAB-3473-43DC-BBC8-8922D6A54A59}">
      <dgm:prSet/>
      <dgm:spPr/>
      <dgm:t>
        <a:bodyPr/>
        <a:lstStyle/>
        <a:p>
          <a:endParaRPr lang="en-US"/>
        </a:p>
      </dgm:t>
    </dgm:pt>
    <dgm:pt modelId="{B26C04F4-65E6-479F-BEE8-185838426FFD}">
      <dgm:prSet/>
      <dgm:spPr/>
      <dgm:t>
        <a:bodyPr/>
        <a:lstStyle/>
        <a:p>
          <a:pPr>
            <a:lnSpc>
              <a:spcPct val="100000"/>
            </a:lnSpc>
          </a:pPr>
          <a:r>
            <a:rPr lang="en-US" dirty="0"/>
            <a:t>The relative probability that this is positive is low,</a:t>
          </a:r>
          <a:r>
            <a:rPr lang="en-US" baseline="30000" dirty="0">
              <a:hlinkClick xmlns:r="http://schemas.openxmlformats.org/officeDocument/2006/relationships" r:id="rId1"/>
            </a:rPr>
            <a:t>3</a:t>
          </a:r>
          <a:r>
            <a:rPr lang="en-US" dirty="0"/>
            <a:t> but the test is still sensitive enough to identify those still infectious. </a:t>
          </a:r>
        </a:p>
      </dgm:t>
    </dgm:pt>
    <dgm:pt modelId="{FED9991A-E08F-4687-A3ED-26217174AF7B}" type="parTrans" cxnId="{4D893A21-0B8B-4BD8-9B23-ED5C18872DA1}">
      <dgm:prSet/>
      <dgm:spPr/>
      <dgm:t>
        <a:bodyPr/>
        <a:lstStyle/>
        <a:p>
          <a:endParaRPr lang="en-US"/>
        </a:p>
      </dgm:t>
    </dgm:pt>
    <dgm:pt modelId="{36FE3B1A-A449-45A6-934C-F627A9B7F6C0}" type="sibTrans" cxnId="{4D893A21-0B8B-4BD8-9B23-ED5C18872DA1}">
      <dgm:prSet/>
      <dgm:spPr/>
      <dgm:t>
        <a:bodyPr/>
        <a:lstStyle/>
        <a:p>
          <a:endParaRPr lang="en-US"/>
        </a:p>
      </dgm:t>
    </dgm:pt>
    <dgm:pt modelId="{BD19787B-380A-4E7D-A0D2-5845449D8290}">
      <dgm:prSet/>
      <dgm:spPr/>
      <dgm:t>
        <a:bodyPr/>
        <a:lstStyle/>
        <a:p>
          <a:pPr>
            <a:lnSpc>
              <a:spcPct val="100000"/>
            </a:lnSpc>
          </a:pPr>
          <a:r>
            <a:rPr lang="en-US" dirty="0"/>
            <a:t>If positive, they are to finish their 10-day isolation. This is to ensure that they are no longer infectious. </a:t>
          </a:r>
        </a:p>
      </dgm:t>
    </dgm:pt>
    <dgm:pt modelId="{70E39953-6BB9-49C5-B536-DACF899B621F}" type="parTrans" cxnId="{88211335-181B-4C74-85A1-D311E06ED6DA}">
      <dgm:prSet/>
      <dgm:spPr/>
      <dgm:t>
        <a:bodyPr/>
        <a:lstStyle/>
        <a:p>
          <a:endParaRPr lang="en-US"/>
        </a:p>
      </dgm:t>
    </dgm:pt>
    <dgm:pt modelId="{0E4C8CA5-8E8B-4FFD-8312-563FB2A97FE5}" type="sibTrans" cxnId="{88211335-181B-4C74-85A1-D311E06ED6DA}">
      <dgm:prSet/>
      <dgm:spPr/>
      <dgm:t>
        <a:bodyPr/>
        <a:lstStyle/>
        <a:p>
          <a:endParaRPr lang="en-US"/>
        </a:p>
      </dgm:t>
    </dgm:pt>
    <dgm:pt modelId="{E9D903EB-43C8-4A45-A488-BA07EDD697E2}">
      <dgm:prSet/>
      <dgm:spPr/>
      <dgm:t>
        <a:bodyPr/>
        <a:lstStyle/>
        <a:p>
          <a:pPr>
            <a:lnSpc>
              <a:spcPct val="100000"/>
            </a:lnSpc>
          </a:pPr>
          <a:r>
            <a:rPr lang="en-US" dirty="0"/>
            <a:t>A test is not needed on day 11 unless required or recommended by your local health authority.</a:t>
          </a:r>
        </a:p>
      </dgm:t>
    </dgm:pt>
    <dgm:pt modelId="{2D3EF255-8DB0-49BE-89B2-53A16D3C6A22}" type="parTrans" cxnId="{0DC6577D-DAD6-441E-88A0-7A773844CBD6}">
      <dgm:prSet/>
      <dgm:spPr/>
      <dgm:t>
        <a:bodyPr/>
        <a:lstStyle/>
        <a:p>
          <a:endParaRPr lang="en-US"/>
        </a:p>
      </dgm:t>
    </dgm:pt>
    <dgm:pt modelId="{475E3387-BE24-4958-94D6-F5CB0C1B0567}" type="sibTrans" cxnId="{0DC6577D-DAD6-441E-88A0-7A773844CBD6}">
      <dgm:prSet/>
      <dgm:spPr/>
      <dgm:t>
        <a:bodyPr/>
        <a:lstStyle/>
        <a:p>
          <a:endParaRPr lang="en-US"/>
        </a:p>
      </dgm:t>
    </dgm:pt>
    <dgm:pt modelId="{73A4CBEC-4512-47D9-B9CF-ACABE1E78CAF}" type="pres">
      <dgm:prSet presAssocID="{3052C934-365E-4EFA-BC70-0E857CF26A89}" presName="root" presStyleCnt="0">
        <dgm:presLayoutVars>
          <dgm:dir/>
          <dgm:resizeHandles val="exact"/>
        </dgm:presLayoutVars>
      </dgm:prSet>
      <dgm:spPr/>
    </dgm:pt>
    <dgm:pt modelId="{375F51DB-661E-4796-97B3-CBB72EC03CF2}" type="pres">
      <dgm:prSet presAssocID="{4F4EDF76-A191-439D-B349-F6685C234F59}" presName="compNode" presStyleCnt="0"/>
      <dgm:spPr/>
    </dgm:pt>
    <dgm:pt modelId="{41A0A223-5E7C-41D1-852D-CD7B61673339}" type="pres">
      <dgm:prSet presAssocID="{4F4EDF76-A191-439D-B349-F6685C234F59}" presName="bgRect" presStyleLbl="bgShp" presStyleIdx="0" presStyleCnt="4"/>
      <dgm:spPr/>
    </dgm:pt>
    <dgm:pt modelId="{AD972F58-2938-4B3B-8C92-0A6FFAAE23D7}" type="pres">
      <dgm:prSet presAssocID="{4F4EDF76-A191-439D-B349-F6685C234F59}" presName="iconRect" presStyleLbl="node1" presStyleIdx="0" presStyleCnt="4"/>
      <dgm:spPr>
        <a:blipFill>
          <a:blip xmlns:r="http://schemas.openxmlformats.org/officeDocument/2006/relationships" r:embed="rId2">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ovid-19 with solid fill"/>
        </a:ext>
      </dgm:extLst>
    </dgm:pt>
    <dgm:pt modelId="{6EF93696-CC8C-4F54-A19F-8E12CE60FAB0}" type="pres">
      <dgm:prSet presAssocID="{4F4EDF76-A191-439D-B349-F6685C234F59}" presName="spaceRect" presStyleCnt="0"/>
      <dgm:spPr/>
    </dgm:pt>
    <dgm:pt modelId="{A9AC1566-0D86-46E4-9F97-F30B65F174D4}" type="pres">
      <dgm:prSet presAssocID="{4F4EDF76-A191-439D-B349-F6685C234F59}" presName="parTx" presStyleLbl="revTx" presStyleIdx="0" presStyleCnt="4">
        <dgm:presLayoutVars>
          <dgm:chMax val="0"/>
          <dgm:chPref val="0"/>
        </dgm:presLayoutVars>
      </dgm:prSet>
      <dgm:spPr/>
    </dgm:pt>
    <dgm:pt modelId="{6C16F75E-2D3E-40F6-BA9E-C0A2AD5B463C}" type="pres">
      <dgm:prSet presAssocID="{F05727CB-E9C8-44DF-96C0-D3994DEF9B32}" presName="sibTrans" presStyleCnt="0"/>
      <dgm:spPr/>
    </dgm:pt>
    <dgm:pt modelId="{8E63FF7C-A315-4777-A3EF-5F4F33642B92}" type="pres">
      <dgm:prSet presAssocID="{B26C04F4-65E6-479F-BEE8-185838426FFD}" presName="compNode" presStyleCnt="0"/>
      <dgm:spPr/>
    </dgm:pt>
    <dgm:pt modelId="{7037DCA5-24CC-4CDE-BB4E-24D50C8074AC}" type="pres">
      <dgm:prSet presAssocID="{B26C04F4-65E6-479F-BEE8-185838426FFD}" presName="bgRect" presStyleLbl="bgShp" presStyleIdx="1" presStyleCnt="4"/>
      <dgm:spPr/>
    </dgm:pt>
    <dgm:pt modelId="{0C90144F-29EA-4315-9227-B837C3D39663}" type="pres">
      <dgm:prSet presAssocID="{B26C04F4-65E6-479F-BEE8-185838426FFD}" presName="iconRect" presStyleLbl="node1" presStyleIdx="1" presStyleCnt="4"/>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Pandemic flattening curve line graph with solid fill"/>
        </a:ext>
      </dgm:extLst>
    </dgm:pt>
    <dgm:pt modelId="{217BEFBF-3F6E-44AB-AAD6-4BDA8F1C608F}" type="pres">
      <dgm:prSet presAssocID="{B26C04F4-65E6-479F-BEE8-185838426FFD}" presName="spaceRect" presStyleCnt="0"/>
      <dgm:spPr/>
    </dgm:pt>
    <dgm:pt modelId="{DE7DCB1F-1970-436C-BCB9-6CD4CF4D8169}" type="pres">
      <dgm:prSet presAssocID="{B26C04F4-65E6-479F-BEE8-185838426FFD}" presName="parTx" presStyleLbl="revTx" presStyleIdx="1" presStyleCnt="4">
        <dgm:presLayoutVars>
          <dgm:chMax val="0"/>
          <dgm:chPref val="0"/>
        </dgm:presLayoutVars>
      </dgm:prSet>
      <dgm:spPr/>
    </dgm:pt>
    <dgm:pt modelId="{448A2833-68E0-4F20-B7A7-DCA9A7034B5C}" type="pres">
      <dgm:prSet presAssocID="{36FE3B1A-A449-45A6-934C-F627A9B7F6C0}" presName="sibTrans" presStyleCnt="0"/>
      <dgm:spPr/>
    </dgm:pt>
    <dgm:pt modelId="{7DD0F500-13CC-4012-A2BA-7476EA101219}" type="pres">
      <dgm:prSet presAssocID="{BD19787B-380A-4E7D-A0D2-5845449D8290}" presName="compNode" presStyleCnt="0"/>
      <dgm:spPr/>
    </dgm:pt>
    <dgm:pt modelId="{792C5C44-6E66-49A6-9433-22A0B29C4FB1}" type="pres">
      <dgm:prSet presAssocID="{BD19787B-380A-4E7D-A0D2-5845449D8290}" presName="bgRect" presStyleLbl="bgShp" presStyleIdx="2" presStyleCnt="4"/>
      <dgm:spPr/>
    </dgm:pt>
    <dgm:pt modelId="{F08A4D0C-CB4B-4B03-8AA2-3A4C2C345CD7}" type="pres">
      <dgm:prSet presAssocID="{BD19787B-380A-4E7D-A0D2-5845449D8290}" presName="iconRect" presStyleLbl="node1" presStyleIdx="2" presStyleCnt="4"/>
      <dgm:spPr>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Hourglass Finished with solid fill"/>
        </a:ext>
      </dgm:extLst>
    </dgm:pt>
    <dgm:pt modelId="{D341D206-F310-4884-8C17-8CEEEB38EC14}" type="pres">
      <dgm:prSet presAssocID="{BD19787B-380A-4E7D-A0D2-5845449D8290}" presName="spaceRect" presStyleCnt="0"/>
      <dgm:spPr/>
    </dgm:pt>
    <dgm:pt modelId="{0B678736-AE42-452A-A94F-ACDBDFCDC7E9}" type="pres">
      <dgm:prSet presAssocID="{BD19787B-380A-4E7D-A0D2-5845449D8290}" presName="parTx" presStyleLbl="revTx" presStyleIdx="2" presStyleCnt="4">
        <dgm:presLayoutVars>
          <dgm:chMax val="0"/>
          <dgm:chPref val="0"/>
        </dgm:presLayoutVars>
      </dgm:prSet>
      <dgm:spPr/>
    </dgm:pt>
    <dgm:pt modelId="{D30EEBDB-C9F9-442F-BE89-466C26BDF8A2}" type="pres">
      <dgm:prSet presAssocID="{0E4C8CA5-8E8B-4FFD-8312-563FB2A97FE5}" presName="sibTrans" presStyleCnt="0"/>
      <dgm:spPr/>
    </dgm:pt>
    <dgm:pt modelId="{D5E750E9-BC29-414B-9E3D-10FF6B23A540}" type="pres">
      <dgm:prSet presAssocID="{E9D903EB-43C8-4A45-A488-BA07EDD697E2}" presName="compNode" presStyleCnt="0"/>
      <dgm:spPr/>
    </dgm:pt>
    <dgm:pt modelId="{8E7BADE4-9528-488E-BF6B-45458314791C}" type="pres">
      <dgm:prSet presAssocID="{E9D903EB-43C8-4A45-A488-BA07EDD697E2}" presName="bgRect" presStyleLbl="bgShp" presStyleIdx="3" presStyleCnt="4"/>
      <dgm:spPr/>
    </dgm:pt>
    <dgm:pt modelId="{3566AAA0-A74E-4346-A998-7C18E938E88C}" type="pres">
      <dgm:prSet presAssocID="{E9D903EB-43C8-4A45-A488-BA07EDD697E2}" presName="iconRect" presStyleLbl="node1" presStyleIdx="3"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dgm:spPr>
      <dgm:extLst>
        <a:ext uri="{E40237B7-FDA0-4F09-8148-C483321AD2D9}">
          <dgm14:cNvPr xmlns:dgm14="http://schemas.microsoft.com/office/drawing/2010/diagram" id="0" name="" descr="Doctor"/>
        </a:ext>
      </dgm:extLst>
    </dgm:pt>
    <dgm:pt modelId="{4C465002-7679-4530-BDD3-E5741BBBEB4E}" type="pres">
      <dgm:prSet presAssocID="{E9D903EB-43C8-4A45-A488-BA07EDD697E2}" presName="spaceRect" presStyleCnt="0"/>
      <dgm:spPr/>
    </dgm:pt>
    <dgm:pt modelId="{8FBE363B-0D44-45BC-AC94-A508DAEAC65A}" type="pres">
      <dgm:prSet presAssocID="{E9D903EB-43C8-4A45-A488-BA07EDD697E2}" presName="parTx" presStyleLbl="revTx" presStyleIdx="3" presStyleCnt="4">
        <dgm:presLayoutVars>
          <dgm:chMax val="0"/>
          <dgm:chPref val="0"/>
        </dgm:presLayoutVars>
      </dgm:prSet>
      <dgm:spPr/>
    </dgm:pt>
  </dgm:ptLst>
  <dgm:cxnLst>
    <dgm:cxn modelId="{9408730E-0103-4849-B5F3-F9E607B0466E}" type="presOf" srcId="{BD19787B-380A-4E7D-A0D2-5845449D8290}" destId="{0B678736-AE42-452A-A94F-ACDBDFCDC7E9}" srcOrd="0" destOrd="0" presId="urn:microsoft.com/office/officeart/2018/2/layout/IconVerticalSolidList"/>
    <dgm:cxn modelId="{64FFCF1C-9757-4B68-82B6-130F0D40C3F6}" type="presOf" srcId="{4F4EDF76-A191-439D-B349-F6685C234F59}" destId="{A9AC1566-0D86-46E4-9F97-F30B65F174D4}" srcOrd="0" destOrd="0" presId="urn:microsoft.com/office/officeart/2018/2/layout/IconVerticalSolidList"/>
    <dgm:cxn modelId="{4D893A21-0B8B-4BD8-9B23-ED5C18872DA1}" srcId="{3052C934-365E-4EFA-BC70-0E857CF26A89}" destId="{B26C04F4-65E6-479F-BEE8-185838426FFD}" srcOrd="1" destOrd="0" parTransId="{FED9991A-E08F-4687-A3ED-26217174AF7B}" sibTransId="{36FE3B1A-A449-45A6-934C-F627A9B7F6C0}"/>
    <dgm:cxn modelId="{88211335-181B-4C74-85A1-D311E06ED6DA}" srcId="{3052C934-365E-4EFA-BC70-0E857CF26A89}" destId="{BD19787B-380A-4E7D-A0D2-5845449D8290}" srcOrd="2" destOrd="0" parTransId="{70E39953-6BB9-49C5-B536-DACF899B621F}" sibTransId="{0E4C8CA5-8E8B-4FFD-8312-563FB2A97FE5}"/>
    <dgm:cxn modelId="{B0C8FD3D-36D5-4A3D-BB6D-D2C5B5A56689}" type="presOf" srcId="{B26C04F4-65E6-479F-BEE8-185838426FFD}" destId="{DE7DCB1F-1970-436C-BCB9-6CD4CF4D8169}" srcOrd="0" destOrd="0" presId="urn:microsoft.com/office/officeart/2018/2/layout/IconVerticalSolidList"/>
    <dgm:cxn modelId="{0DC6577D-DAD6-441E-88A0-7A773844CBD6}" srcId="{3052C934-365E-4EFA-BC70-0E857CF26A89}" destId="{E9D903EB-43C8-4A45-A488-BA07EDD697E2}" srcOrd="3" destOrd="0" parTransId="{2D3EF255-8DB0-49BE-89B2-53A16D3C6A22}" sibTransId="{475E3387-BE24-4958-94D6-F5CB0C1B0567}"/>
    <dgm:cxn modelId="{57149AAB-3473-43DC-BBC8-8922D6A54A59}" srcId="{3052C934-365E-4EFA-BC70-0E857CF26A89}" destId="{4F4EDF76-A191-439D-B349-F6685C234F59}" srcOrd="0" destOrd="0" parTransId="{F82F9BDE-BCBA-43DE-B021-E0D93F32452E}" sibTransId="{F05727CB-E9C8-44DF-96C0-D3994DEF9B32}"/>
    <dgm:cxn modelId="{0E5B2EF0-16F4-43D3-9F21-D22B3E8237BA}" type="presOf" srcId="{E9D903EB-43C8-4A45-A488-BA07EDD697E2}" destId="{8FBE363B-0D44-45BC-AC94-A508DAEAC65A}" srcOrd="0" destOrd="0" presId="urn:microsoft.com/office/officeart/2018/2/layout/IconVerticalSolidList"/>
    <dgm:cxn modelId="{F8437FF1-2656-4F0A-B28F-EC47F3CD3F31}" type="presOf" srcId="{3052C934-365E-4EFA-BC70-0E857CF26A89}" destId="{73A4CBEC-4512-47D9-B9CF-ACABE1E78CAF}" srcOrd="0" destOrd="0" presId="urn:microsoft.com/office/officeart/2018/2/layout/IconVerticalSolidList"/>
    <dgm:cxn modelId="{D1C1702C-EC63-4D8C-89E4-FD07D9A65A0A}" type="presParOf" srcId="{73A4CBEC-4512-47D9-B9CF-ACABE1E78CAF}" destId="{375F51DB-661E-4796-97B3-CBB72EC03CF2}" srcOrd="0" destOrd="0" presId="urn:microsoft.com/office/officeart/2018/2/layout/IconVerticalSolidList"/>
    <dgm:cxn modelId="{FAE157BF-C991-4CA9-A274-9B213B099AD6}" type="presParOf" srcId="{375F51DB-661E-4796-97B3-CBB72EC03CF2}" destId="{41A0A223-5E7C-41D1-852D-CD7B61673339}" srcOrd="0" destOrd="0" presId="urn:microsoft.com/office/officeart/2018/2/layout/IconVerticalSolidList"/>
    <dgm:cxn modelId="{F7D2645A-464F-4616-97F4-B5F6363A587C}" type="presParOf" srcId="{375F51DB-661E-4796-97B3-CBB72EC03CF2}" destId="{AD972F58-2938-4B3B-8C92-0A6FFAAE23D7}" srcOrd="1" destOrd="0" presId="urn:microsoft.com/office/officeart/2018/2/layout/IconVerticalSolidList"/>
    <dgm:cxn modelId="{F0C465D1-F09D-40D4-88B3-5AEF6B95D185}" type="presParOf" srcId="{375F51DB-661E-4796-97B3-CBB72EC03CF2}" destId="{6EF93696-CC8C-4F54-A19F-8E12CE60FAB0}" srcOrd="2" destOrd="0" presId="urn:microsoft.com/office/officeart/2018/2/layout/IconVerticalSolidList"/>
    <dgm:cxn modelId="{98161846-7712-40A0-82E2-B0467DB3AA80}" type="presParOf" srcId="{375F51DB-661E-4796-97B3-CBB72EC03CF2}" destId="{A9AC1566-0D86-46E4-9F97-F30B65F174D4}" srcOrd="3" destOrd="0" presId="urn:microsoft.com/office/officeart/2018/2/layout/IconVerticalSolidList"/>
    <dgm:cxn modelId="{ADE5E0B1-4D22-4D68-A1E3-0B10A7951E44}" type="presParOf" srcId="{73A4CBEC-4512-47D9-B9CF-ACABE1E78CAF}" destId="{6C16F75E-2D3E-40F6-BA9E-C0A2AD5B463C}" srcOrd="1" destOrd="0" presId="urn:microsoft.com/office/officeart/2018/2/layout/IconVerticalSolidList"/>
    <dgm:cxn modelId="{70A341FB-C8BC-4326-8E01-3078DD668106}" type="presParOf" srcId="{73A4CBEC-4512-47D9-B9CF-ACABE1E78CAF}" destId="{8E63FF7C-A315-4777-A3EF-5F4F33642B92}" srcOrd="2" destOrd="0" presId="urn:microsoft.com/office/officeart/2018/2/layout/IconVerticalSolidList"/>
    <dgm:cxn modelId="{F3C47767-4BAE-4BAB-8152-746542D5CCE6}" type="presParOf" srcId="{8E63FF7C-A315-4777-A3EF-5F4F33642B92}" destId="{7037DCA5-24CC-4CDE-BB4E-24D50C8074AC}" srcOrd="0" destOrd="0" presId="urn:microsoft.com/office/officeart/2018/2/layout/IconVerticalSolidList"/>
    <dgm:cxn modelId="{598A3114-D796-48DC-A66A-F2A53D329177}" type="presParOf" srcId="{8E63FF7C-A315-4777-A3EF-5F4F33642B92}" destId="{0C90144F-29EA-4315-9227-B837C3D39663}" srcOrd="1" destOrd="0" presId="urn:microsoft.com/office/officeart/2018/2/layout/IconVerticalSolidList"/>
    <dgm:cxn modelId="{6EB19300-A8E8-4D3C-AF13-804430C514BD}" type="presParOf" srcId="{8E63FF7C-A315-4777-A3EF-5F4F33642B92}" destId="{217BEFBF-3F6E-44AB-AAD6-4BDA8F1C608F}" srcOrd="2" destOrd="0" presId="urn:microsoft.com/office/officeart/2018/2/layout/IconVerticalSolidList"/>
    <dgm:cxn modelId="{C0F175B1-D619-4316-B0A4-FE18F6A16658}" type="presParOf" srcId="{8E63FF7C-A315-4777-A3EF-5F4F33642B92}" destId="{DE7DCB1F-1970-436C-BCB9-6CD4CF4D8169}" srcOrd="3" destOrd="0" presId="urn:microsoft.com/office/officeart/2018/2/layout/IconVerticalSolidList"/>
    <dgm:cxn modelId="{38813453-0EF2-4FEF-A4AB-93F160AF71AD}" type="presParOf" srcId="{73A4CBEC-4512-47D9-B9CF-ACABE1E78CAF}" destId="{448A2833-68E0-4F20-B7A7-DCA9A7034B5C}" srcOrd="3" destOrd="0" presId="urn:microsoft.com/office/officeart/2018/2/layout/IconVerticalSolidList"/>
    <dgm:cxn modelId="{17A3AA4E-4241-42CB-8482-4674B1CEC7F7}" type="presParOf" srcId="{73A4CBEC-4512-47D9-B9CF-ACABE1E78CAF}" destId="{7DD0F500-13CC-4012-A2BA-7476EA101219}" srcOrd="4" destOrd="0" presId="urn:microsoft.com/office/officeart/2018/2/layout/IconVerticalSolidList"/>
    <dgm:cxn modelId="{F124CB77-3828-497E-BCA0-85CD95D91692}" type="presParOf" srcId="{7DD0F500-13CC-4012-A2BA-7476EA101219}" destId="{792C5C44-6E66-49A6-9433-22A0B29C4FB1}" srcOrd="0" destOrd="0" presId="urn:microsoft.com/office/officeart/2018/2/layout/IconVerticalSolidList"/>
    <dgm:cxn modelId="{E655F8A3-020F-4D47-9D8F-63EE6B7B3B1B}" type="presParOf" srcId="{7DD0F500-13CC-4012-A2BA-7476EA101219}" destId="{F08A4D0C-CB4B-4B03-8AA2-3A4C2C345CD7}" srcOrd="1" destOrd="0" presId="urn:microsoft.com/office/officeart/2018/2/layout/IconVerticalSolidList"/>
    <dgm:cxn modelId="{63202019-661D-4612-9465-7DC8EF5ADACB}" type="presParOf" srcId="{7DD0F500-13CC-4012-A2BA-7476EA101219}" destId="{D341D206-F310-4884-8C17-8CEEEB38EC14}" srcOrd="2" destOrd="0" presId="urn:microsoft.com/office/officeart/2018/2/layout/IconVerticalSolidList"/>
    <dgm:cxn modelId="{C8EF6C6D-A1C8-4D96-A5A6-4B4D604F20FA}" type="presParOf" srcId="{7DD0F500-13CC-4012-A2BA-7476EA101219}" destId="{0B678736-AE42-452A-A94F-ACDBDFCDC7E9}" srcOrd="3" destOrd="0" presId="urn:microsoft.com/office/officeart/2018/2/layout/IconVerticalSolidList"/>
    <dgm:cxn modelId="{1EDAA5B2-6124-4F8D-B949-616F58436D6B}" type="presParOf" srcId="{73A4CBEC-4512-47D9-B9CF-ACABE1E78CAF}" destId="{D30EEBDB-C9F9-442F-BE89-466C26BDF8A2}" srcOrd="5" destOrd="0" presId="urn:microsoft.com/office/officeart/2018/2/layout/IconVerticalSolidList"/>
    <dgm:cxn modelId="{7B163BB4-4A7C-4E6C-AD91-4F4D4AA69DC1}" type="presParOf" srcId="{73A4CBEC-4512-47D9-B9CF-ACABE1E78CAF}" destId="{D5E750E9-BC29-414B-9E3D-10FF6B23A540}" srcOrd="6" destOrd="0" presId="urn:microsoft.com/office/officeart/2018/2/layout/IconVerticalSolidList"/>
    <dgm:cxn modelId="{8F3398D8-E648-45DF-B8A8-DBB40E2CF295}" type="presParOf" srcId="{D5E750E9-BC29-414B-9E3D-10FF6B23A540}" destId="{8E7BADE4-9528-488E-BF6B-45458314791C}" srcOrd="0" destOrd="0" presId="urn:microsoft.com/office/officeart/2018/2/layout/IconVerticalSolidList"/>
    <dgm:cxn modelId="{F5B19617-7EB5-4BA0-B038-5D5EC9C4D4F1}" type="presParOf" srcId="{D5E750E9-BC29-414B-9E3D-10FF6B23A540}" destId="{3566AAA0-A74E-4346-A998-7C18E938E88C}" srcOrd="1" destOrd="0" presId="urn:microsoft.com/office/officeart/2018/2/layout/IconVerticalSolidList"/>
    <dgm:cxn modelId="{92539806-3371-41F0-9477-E8FEB4CD5A4B}" type="presParOf" srcId="{D5E750E9-BC29-414B-9E3D-10FF6B23A540}" destId="{4C465002-7679-4530-BDD3-E5741BBBEB4E}" srcOrd="2" destOrd="0" presId="urn:microsoft.com/office/officeart/2018/2/layout/IconVerticalSolidList"/>
    <dgm:cxn modelId="{C1A21A9F-2B7D-46AD-840D-B13573710323}" type="presParOf" srcId="{D5E750E9-BC29-414B-9E3D-10FF6B23A540}" destId="{8FBE363B-0D44-45BC-AC94-A508DAEAC65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F8693-4494-4C4B-A342-932A0209322D}">
      <dsp:nvSpPr>
        <dsp:cNvPr id="0" name=""/>
        <dsp:cNvSpPr/>
      </dsp:nvSpPr>
      <dsp:spPr>
        <a:xfrm>
          <a:off x="3694906" y="2709333"/>
          <a:ext cx="738187" cy="793551"/>
        </a:xfrm>
        <a:custGeom>
          <a:avLst/>
          <a:gdLst/>
          <a:ahLst/>
          <a:cxnLst/>
          <a:rect l="0" t="0" r="0" b="0"/>
          <a:pathLst>
            <a:path>
              <a:moveTo>
                <a:pt x="0" y="0"/>
              </a:moveTo>
              <a:lnTo>
                <a:pt x="369093" y="0"/>
              </a:lnTo>
              <a:lnTo>
                <a:pt x="369093" y="793551"/>
              </a:lnTo>
              <a:lnTo>
                <a:pt x="738187" y="79355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066652-9FA2-40A7-8368-9A616D124353}">
      <dsp:nvSpPr>
        <dsp:cNvPr id="0" name=""/>
        <dsp:cNvSpPr/>
      </dsp:nvSpPr>
      <dsp:spPr>
        <a:xfrm>
          <a:off x="3694906" y="1915781"/>
          <a:ext cx="738187" cy="793551"/>
        </a:xfrm>
        <a:custGeom>
          <a:avLst/>
          <a:gdLst/>
          <a:ahLst/>
          <a:cxnLst/>
          <a:rect l="0" t="0" r="0" b="0"/>
          <a:pathLst>
            <a:path>
              <a:moveTo>
                <a:pt x="0" y="793551"/>
              </a:moveTo>
              <a:lnTo>
                <a:pt x="369093" y="793551"/>
              </a:lnTo>
              <a:lnTo>
                <a:pt x="369093" y="0"/>
              </a:lnTo>
              <a:lnTo>
                <a:pt x="738187"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1A6601-2979-4DCB-A4C1-28D5D426C49E}">
      <dsp:nvSpPr>
        <dsp:cNvPr id="0" name=""/>
        <dsp:cNvSpPr/>
      </dsp:nvSpPr>
      <dsp:spPr>
        <a:xfrm>
          <a:off x="3968" y="2146465"/>
          <a:ext cx="3690937" cy="112573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Completed Isolation (Day 6)</a:t>
          </a:r>
        </a:p>
        <a:p>
          <a:pPr marL="0" lvl="0" indent="0" algn="ctr" defTabSz="755650">
            <a:lnSpc>
              <a:spcPct val="90000"/>
            </a:lnSpc>
            <a:spcBef>
              <a:spcPct val="0"/>
            </a:spcBef>
            <a:spcAft>
              <a:spcPct val="35000"/>
            </a:spcAft>
            <a:buNone/>
          </a:pPr>
          <a:r>
            <a:rPr lang="en-US" sz="1700" kern="1200" dirty="0"/>
            <a:t>Symptom Free for Past 24hrs (Day 5-6)</a:t>
          </a:r>
        </a:p>
        <a:p>
          <a:pPr marL="0" lvl="0" indent="0" algn="ctr" defTabSz="755650">
            <a:lnSpc>
              <a:spcPct val="90000"/>
            </a:lnSpc>
            <a:spcBef>
              <a:spcPct val="0"/>
            </a:spcBef>
            <a:spcAft>
              <a:spcPct val="35000"/>
            </a:spcAft>
            <a:buNone/>
          </a:pPr>
          <a:r>
            <a:rPr lang="en-US" sz="1700" kern="1200" dirty="0"/>
            <a:t>Negative Rapid Antigen (Day 6)</a:t>
          </a:r>
        </a:p>
      </dsp:txBody>
      <dsp:txXfrm>
        <a:off x="3968" y="2146465"/>
        <a:ext cx="3690937" cy="1125735"/>
      </dsp:txXfrm>
    </dsp:sp>
    <dsp:sp modelId="{7A679BD4-6759-4BAD-935F-DCDEC96C31F5}">
      <dsp:nvSpPr>
        <dsp:cNvPr id="0" name=""/>
        <dsp:cNvSpPr/>
      </dsp:nvSpPr>
      <dsp:spPr>
        <a:xfrm>
          <a:off x="4433093" y="1352913"/>
          <a:ext cx="3690937" cy="112573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Physician Clearance </a:t>
          </a:r>
          <a:r>
            <a:rPr lang="en-US" sz="1700" b="1" i="1" kern="1200" dirty="0"/>
            <a:t>on Day 6</a:t>
          </a:r>
        </a:p>
        <a:p>
          <a:pPr marL="0" lvl="0" indent="0" algn="ctr" defTabSz="755650">
            <a:lnSpc>
              <a:spcPct val="90000"/>
            </a:lnSpc>
            <a:spcBef>
              <a:spcPct val="0"/>
            </a:spcBef>
            <a:spcAft>
              <a:spcPct val="35000"/>
            </a:spcAft>
            <a:buNone/>
          </a:pPr>
          <a:r>
            <a:rPr lang="en-US" sz="1700" kern="1200" dirty="0"/>
            <a:t>2 Days Gradual</a:t>
          </a:r>
        </a:p>
        <a:p>
          <a:pPr marL="0" lvl="0" indent="0" algn="ctr" defTabSz="755650">
            <a:lnSpc>
              <a:spcPct val="90000"/>
            </a:lnSpc>
            <a:spcBef>
              <a:spcPct val="0"/>
            </a:spcBef>
            <a:spcAft>
              <a:spcPct val="35000"/>
            </a:spcAft>
            <a:buNone/>
          </a:pPr>
          <a:r>
            <a:rPr lang="en-US" sz="1700" kern="1200" dirty="0"/>
            <a:t>Return to Sport Day 3</a:t>
          </a:r>
        </a:p>
      </dsp:txBody>
      <dsp:txXfrm>
        <a:off x="4433093" y="1352913"/>
        <a:ext cx="3690937" cy="1125735"/>
      </dsp:txXfrm>
    </dsp:sp>
    <dsp:sp modelId="{E427859F-B3AA-4036-BA9E-A0255D0F7F5C}">
      <dsp:nvSpPr>
        <dsp:cNvPr id="0" name=""/>
        <dsp:cNvSpPr/>
      </dsp:nvSpPr>
      <dsp:spPr>
        <a:xfrm>
          <a:off x="4433093" y="2940017"/>
          <a:ext cx="3690937" cy="112573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No Physician, Graduated Return</a:t>
          </a:r>
        </a:p>
        <a:p>
          <a:pPr marL="0" lvl="0" indent="0" algn="ctr" defTabSz="755650">
            <a:lnSpc>
              <a:spcPct val="90000"/>
            </a:lnSpc>
            <a:spcBef>
              <a:spcPct val="0"/>
            </a:spcBef>
            <a:spcAft>
              <a:spcPct val="35000"/>
            </a:spcAft>
            <a:buNone/>
          </a:pPr>
          <a:r>
            <a:rPr lang="en-US" sz="1700" kern="1200" dirty="0"/>
            <a:t>3 Days Gradual</a:t>
          </a:r>
        </a:p>
        <a:p>
          <a:pPr marL="0" lvl="0" indent="0" algn="ctr" defTabSz="755650">
            <a:lnSpc>
              <a:spcPct val="90000"/>
            </a:lnSpc>
            <a:spcBef>
              <a:spcPct val="0"/>
            </a:spcBef>
            <a:spcAft>
              <a:spcPct val="35000"/>
            </a:spcAft>
            <a:buNone/>
          </a:pPr>
          <a:r>
            <a:rPr lang="en-US" sz="1700" kern="1200" dirty="0"/>
            <a:t>Return to Sport Day 4</a:t>
          </a:r>
        </a:p>
      </dsp:txBody>
      <dsp:txXfrm>
        <a:off x="4433093" y="2940017"/>
        <a:ext cx="3690937" cy="11257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F8693-4494-4C4B-A342-932A0209322D}">
      <dsp:nvSpPr>
        <dsp:cNvPr id="0" name=""/>
        <dsp:cNvSpPr/>
      </dsp:nvSpPr>
      <dsp:spPr>
        <a:xfrm>
          <a:off x="7570821" y="2826712"/>
          <a:ext cx="687834" cy="739422"/>
        </a:xfrm>
        <a:custGeom>
          <a:avLst/>
          <a:gdLst/>
          <a:ahLst/>
          <a:cxnLst/>
          <a:rect l="0" t="0" r="0" b="0"/>
          <a:pathLst>
            <a:path>
              <a:moveTo>
                <a:pt x="0" y="0"/>
              </a:moveTo>
              <a:lnTo>
                <a:pt x="343917" y="0"/>
              </a:lnTo>
              <a:lnTo>
                <a:pt x="343917" y="739422"/>
              </a:lnTo>
              <a:lnTo>
                <a:pt x="687834" y="739422"/>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066652-9FA2-40A7-8368-9A616D124353}">
      <dsp:nvSpPr>
        <dsp:cNvPr id="0" name=""/>
        <dsp:cNvSpPr/>
      </dsp:nvSpPr>
      <dsp:spPr>
        <a:xfrm>
          <a:off x="7570821" y="2087290"/>
          <a:ext cx="687834" cy="739422"/>
        </a:xfrm>
        <a:custGeom>
          <a:avLst/>
          <a:gdLst/>
          <a:ahLst/>
          <a:cxnLst/>
          <a:rect l="0" t="0" r="0" b="0"/>
          <a:pathLst>
            <a:path>
              <a:moveTo>
                <a:pt x="0" y="739422"/>
              </a:moveTo>
              <a:lnTo>
                <a:pt x="343917" y="739422"/>
              </a:lnTo>
              <a:lnTo>
                <a:pt x="343917" y="0"/>
              </a:lnTo>
              <a:lnTo>
                <a:pt x="687834"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494B99-2C14-4C61-9366-7B8D2B747C4F}">
      <dsp:nvSpPr>
        <dsp:cNvPr id="0" name=""/>
        <dsp:cNvSpPr/>
      </dsp:nvSpPr>
      <dsp:spPr>
        <a:xfrm>
          <a:off x="3443814" y="2780992"/>
          <a:ext cx="687834" cy="91440"/>
        </a:xfrm>
        <a:custGeom>
          <a:avLst/>
          <a:gdLst/>
          <a:ahLst/>
          <a:cxnLst/>
          <a:rect l="0" t="0" r="0" b="0"/>
          <a:pathLst>
            <a:path>
              <a:moveTo>
                <a:pt x="0" y="45720"/>
              </a:moveTo>
              <a:lnTo>
                <a:pt x="687834" y="457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1A6601-2979-4DCB-A4C1-28D5D426C49E}">
      <dsp:nvSpPr>
        <dsp:cNvPr id="0" name=""/>
        <dsp:cNvSpPr/>
      </dsp:nvSpPr>
      <dsp:spPr>
        <a:xfrm>
          <a:off x="4642" y="2302238"/>
          <a:ext cx="3439172" cy="104894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Completed Isolation (Day 6)</a:t>
          </a:r>
        </a:p>
        <a:p>
          <a:pPr marL="0" lvl="0" indent="0" algn="ctr" defTabSz="711200">
            <a:lnSpc>
              <a:spcPct val="90000"/>
            </a:lnSpc>
            <a:spcBef>
              <a:spcPct val="0"/>
            </a:spcBef>
            <a:spcAft>
              <a:spcPct val="35000"/>
            </a:spcAft>
            <a:buNone/>
          </a:pPr>
          <a:r>
            <a:rPr lang="en-US" sz="1600" kern="1200" dirty="0"/>
            <a:t>Symptom Free for Past 24hrs (Day 5-6)</a:t>
          </a:r>
        </a:p>
        <a:p>
          <a:pPr marL="0" lvl="0" indent="0" algn="ctr" defTabSz="711200">
            <a:lnSpc>
              <a:spcPct val="90000"/>
            </a:lnSpc>
            <a:spcBef>
              <a:spcPct val="0"/>
            </a:spcBef>
            <a:spcAft>
              <a:spcPct val="35000"/>
            </a:spcAft>
            <a:buNone/>
          </a:pPr>
          <a:r>
            <a:rPr lang="en-US" sz="1600" b="1" kern="1200" dirty="0"/>
            <a:t>Positive Rapid Antigen (Day 6)</a:t>
          </a:r>
        </a:p>
      </dsp:txBody>
      <dsp:txXfrm>
        <a:off x="4642" y="2302238"/>
        <a:ext cx="3439172" cy="1048947"/>
      </dsp:txXfrm>
    </dsp:sp>
    <dsp:sp modelId="{2F25C6E2-1412-4377-A4D9-BE73102F6F12}">
      <dsp:nvSpPr>
        <dsp:cNvPr id="0" name=""/>
        <dsp:cNvSpPr/>
      </dsp:nvSpPr>
      <dsp:spPr>
        <a:xfrm>
          <a:off x="4131649" y="2302238"/>
          <a:ext cx="3439172" cy="104894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Continue Isolation until negative test </a:t>
          </a:r>
          <a:br>
            <a:rPr lang="en-US" sz="1600" kern="1200" dirty="0"/>
          </a:br>
          <a:r>
            <a:rPr lang="en-US" sz="1600" kern="1200" dirty="0"/>
            <a:t>(day 6-X)</a:t>
          </a:r>
        </a:p>
      </dsp:txBody>
      <dsp:txXfrm>
        <a:off x="4131649" y="2302238"/>
        <a:ext cx="3439172" cy="1048947"/>
      </dsp:txXfrm>
    </dsp:sp>
    <dsp:sp modelId="{7A679BD4-6759-4BAD-935F-DCDEC96C31F5}">
      <dsp:nvSpPr>
        <dsp:cNvPr id="0" name=""/>
        <dsp:cNvSpPr/>
      </dsp:nvSpPr>
      <dsp:spPr>
        <a:xfrm>
          <a:off x="8258656" y="1562816"/>
          <a:ext cx="3439172" cy="104894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Physician Clearance </a:t>
          </a:r>
          <a:r>
            <a:rPr lang="en-US" sz="1600" b="1" kern="1200" dirty="0"/>
            <a:t>after isolation ends</a:t>
          </a:r>
          <a:endParaRPr lang="en-US" sz="1600" b="1" i="1" kern="1200" dirty="0"/>
        </a:p>
        <a:p>
          <a:pPr marL="0" lvl="0" indent="0" algn="ctr" defTabSz="711200">
            <a:lnSpc>
              <a:spcPct val="90000"/>
            </a:lnSpc>
            <a:spcBef>
              <a:spcPct val="0"/>
            </a:spcBef>
            <a:spcAft>
              <a:spcPct val="35000"/>
            </a:spcAft>
            <a:buNone/>
          </a:pPr>
          <a:r>
            <a:rPr lang="en-US" sz="1600" kern="1200" dirty="0"/>
            <a:t>2 Days Gradual</a:t>
          </a:r>
        </a:p>
        <a:p>
          <a:pPr marL="0" lvl="0" indent="0" algn="ctr" defTabSz="711200">
            <a:lnSpc>
              <a:spcPct val="90000"/>
            </a:lnSpc>
            <a:spcBef>
              <a:spcPct val="0"/>
            </a:spcBef>
            <a:spcAft>
              <a:spcPct val="35000"/>
            </a:spcAft>
            <a:buNone/>
          </a:pPr>
          <a:r>
            <a:rPr lang="en-US" sz="1600" kern="1200" dirty="0"/>
            <a:t>Return to Sport Day 3</a:t>
          </a:r>
        </a:p>
      </dsp:txBody>
      <dsp:txXfrm>
        <a:off x="8258656" y="1562816"/>
        <a:ext cx="3439172" cy="1048947"/>
      </dsp:txXfrm>
    </dsp:sp>
    <dsp:sp modelId="{E427859F-B3AA-4036-BA9E-A0255D0F7F5C}">
      <dsp:nvSpPr>
        <dsp:cNvPr id="0" name=""/>
        <dsp:cNvSpPr/>
      </dsp:nvSpPr>
      <dsp:spPr>
        <a:xfrm>
          <a:off x="8258656" y="3041660"/>
          <a:ext cx="3439172" cy="104894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No Physician, Graduated Return</a:t>
          </a:r>
        </a:p>
        <a:p>
          <a:pPr marL="0" lvl="0" indent="0" algn="ctr" defTabSz="711200">
            <a:lnSpc>
              <a:spcPct val="90000"/>
            </a:lnSpc>
            <a:spcBef>
              <a:spcPct val="0"/>
            </a:spcBef>
            <a:spcAft>
              <a:spcPct val="35000"/>
            </a:spcAft>
            <a:buNone/>
          </a:pPr>
          <a:r>
            <a:rPr lang="en-US" sz="1600" kern="1200" dirty="0"/>
            <a:t>3 Days Gradual</a:t>
          </a:r>
        </a:p>
        <a:p>
          <a:pPr marL="0" lvl="0" indent="0" algn="ctr" defTabSz="711200">
            <a:lnSpc>
              <a:spcPct val="90000"/>
            </a:lnSpc>
            <a:spcBef>
              <a:spcPct val="0"/>
            </a:spcBef>
            <a:spcAft>
              <a:spcPct val="35000"/>
            </a:spcAft>
            <a:buNone/>
          </a:pPr>
          <a:r>
            <a:rPr lang="en-US" sz="1600" kern="1200" dirty="0"/>
            <a:t>Return to Sport Day 4</a:t>
          </a:r>
        </a:p>
      </dsp:txBody>
      <dsp:txXfrm>
        <a:off x="8258656" y="3041660"/>
        <a:ext cx="3439172" cy="10489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EAB32-E219-40C9-AF5E-7C412ABC03C3}">
      <dsp:nvSpPr>
        <dsp:cNvPr id="0" name=""/>
        <dsp:cNvSpPr/>
      </dsp:nvSpPr>
      <dsp:spPr>
        <a:xfrm>
          <a:off x="5165554" y="2826712"/>
          <a:ext cx="469307" cy="1009012"/>
        </a:xfrm>
        <a:custGeom>
          <a:avLst/>
          <a:gdLst/>
          <a:ahLst/>
          <a:cxnLst/>
          <a:rect l="0" t="0" r="0" b="0"/>
          <a:pathLst>
            <a:path>
              <a:moveTo>
                <a:pt x="0" y="0"/>
              </a:moveTo>
              <a:lnTo>
                <a:pt x="234653" y="0"/>
              </a:lnTo>
              <a:lnTo>
                <a:pt x="234653" y="1009012"/>
              </a:lnTo>
              <a:lnTo>
                <a:pt x="469307" y="1009012"/>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7ECC66-8368-4424-9803-35E0BC1E8DDC}">
      <dsp:nvSpPr>
        <dsp:cNvPr id="0" name=""/>
        <dsp:cNvSpPr/>
      </dsp:nvSpPr>
      <dsp:spPr>
        <a:xfrm>
          <a:off x="5165554" y="2780992"/>
          <a:ext cx="469307" cy="91440"/>
        </a:xfrm>
        <a:custGeom>
          <a:avLst/>
          <a:gdLst/>
          <a:ahLst/>
          <a:cxnLst/>
          <a:rect l="0" t="0" r="0" b="0"/>
          <a:pathLst>
            <a:path>
              <a:moveTo>
                <a:pt x="0" y="45720"/>
              </a:moveTo>
              <a:lnTo>
                <a:pt x="469307" y="4572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AC1631-1F9E-4064-9438-89690258E61E}">
      <dsp:nvSpPr>
        <dsp:cNvPr id="0" name=""/>
        <dsp:cNvSpPr/>
      </dsp:nvSpPr>
      <dsp:spPr>
        <a:xfrm>
          <a:off x="5165554" y="1817700"/>
          <a:ext cx="469307" cy="1009012"/>
        </a:xfrm>
        <a:custGeom>
          <a:avLst/>
          <a:gdLst/>
          <a:ahLst/>
          <a:cxnLst/>
          <a:rect l="0" t="0" r="0" b="0"/>
          <a:pathLst>
            <a:path>
              <a:moveTo>
                <a:pt x="0" y="1009012"/>
              </a:moveTo>
              <a:lnTo>
                <a:pt x="234653" y="1009012"/>
              </a:lnTo>
              <a:lnTo>
                <a:pt x="234653" y="0"/>
              </a:lnTo>
              <a:lnTo>
                <a:pt x="469307"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494B99-2C14-4C61-9366-7B8D2B747C4F}">
      <dsp:nvSpPr>
        <dsp:cNvPr id="0" name=""/>
        <dsp:cNvSpPr/>
      </dsp:nvSpPr>
      <dsp:spPr>
        <a:xfrm>
          <a:off x="2349707" y="2780992"/>
          <a:ext cx="469307" cy="91440"/>
        </a:xfrm>
        <a:custGeom>
          <a:avLst/>
          <a:gdLst/>
          <a:ahLst/>
          <a:cxnLst/>
          <a:rect l="0" t="0" r="0" b="0"/>
          <a:pathLst>
            <a:path>
              <a:moveTo>
                <a:pt x="0" y="45720"/>
              </a:moveTo>
              <a:lnTo>
                <a:pt x="469307" y="457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1A6601-2979-4DCB-A4C1-28D5D426C49E}">
      <dsp:nvSpPr>
        <dsp:cNvPr id="0" name=""/>
        <dsp:cNvSpPr/>
      </dsp:nvSpPr>
      <dsp:spPr>
        <a:xfrm>
          <a:off x="3167" y="2468865"/>
          <a:ext cx="2346539" cy="71569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Symptom severity is </a:t>
          </a:r>
          <a:br>
            <a:rPr lang="en-US" sz="1300" kern="1200" dirty="0"/>
          </a:br>
          <a:r>
            <a:rPr lang="en-US" sz="1300" b="1" kern="1200" dirty="0"/>
            <a:t>moderate or severe</a:t>
          </a:r>
        </a:p>
        <a:p>
          <a:pPr marL="0" lvl="0" indent="0" algn="ctr" defTabSz="577850">
            <a:lnSpc>
              <a:spcPct val="90000"/>
            </a:lnSpc>
            <a:spcBef>
              <a:spcPct val="0"/>
            </a:spcBef>
            <a:spcAft>
              <a:spcPct val="35000"/>
            </a:spcAft>
            <a:buNone/>
          </a:pPr>
          <a:r>
            <a:rPr lang="en-US" sz="1300" b="1" kern="1200" dirty="0"/>
            <a:t>Mild but </a:t>
          </a:r>
          <a:r>
            <a:rPr lang="en-US" sz="1300" kern="1200" dirty="0"/>
            <a:t>longer than 5 Days</a:t>
          </a:r>
        </a:p>
      </dsp:txBody>
      <dsp:txXfrm>
        <a:off x="3167" y="2468865"/>
        <a:ext cx="2346539" cy="715694"/>
      </dsp:txXfrm>
    </dsp:sp>
    <dsp:sp modelId="{2F25C6E2-1412-4377-A4D9-BE73102F6F12}">
      <dsp:nvSpPr>
        <dsp:cNvPr id="0" name=""/>
        <dsp:cNvSpPr/>
      </dsp:nvSpPr>
      <dsp:spPr>
        <a:xfrm>
          <a:off x="2819015" y="2468865"/>
          <a:ext cx="2346539" cy="71569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Physician Clearance Needed before </a:t>
          </a:r>
          <a:br>
            <a:rPr lang="en-US" sz="1300" kern="1200" dirty="0"/>
          </a:br>
          <a:r>
            <a:rPr lang="en-US" sz="1300" kern="1200" dirty="0"/>
            <a:t>Return to Sport Protocol Begins</a:t>
          </a:r>
        </a:p>
      </dsp:txBody>
      <dsp:txXfrm>
        <a:off x="2819015" y="2468865"/>
        <a:ext cx="2346539" cy="715694"/>
      </dsp:txXfrm>
    </dsp:sp>
    <dsp:sp modelId="{FD6B5216-A4C3-46BB-8B1A-2BE82C88448B}">
      <dsp:nvSpPr>
        <dsp:cNvPr id="0" name=""/>
        <dsp:cNvSpPr/>
      </dsp:nvSpPr>
      <dsp:spPr>
        <a:xfrm>
          <a:off x="5634862" y="1459853"/>
          <a:ext cx="2346539" cy="71569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Mild case greater 5 Days</a:t>
          </a:r>
          <a:br>
            <a:rPr lang="en-US" sz="1300" kern="1200" dirty="0"/>
          </a:br>
          <a:r>
            <a:rPr lang="en-US" sz="1300" kern="1200" dirty="0"/>
            <a:t>Physician guided</a:t>
          </a:r>
          <a:br>
            <a:rPr lang="en-US" sz="1300" kern="1200" dirty="0"/>
          </a:br>
          <a:r>
            <a:rPr lang="en-US" sz="1300" kern="1200" dirty="0"/>
            <a:t>4 Day Gradual, 5</a:t>
          </a:r>
          <a:r>
            <a:rPr lang="en-US" sz="1300" kern="1200" baseline="30000" dirty="0"/>
            <a:t>th</a:t>
          </a:r>
          <a:r>
            <a:rPr lang="en-US" sz="1300" kern="1200" dirty="0"/>
            <a:t> day clear</a:t>
          </a:r>
        </a:p>
      </dsp:txBody>
      <dsp:txXfrm>
        <a:off x="5634862" y="1459853"/>
        <a:ext cx="2346539" cy="715694"/>
      </dsp:txXfrm>
    </dsp:sp>
    <dsp:sp modelId="{94F3FD8F-BB7F-44B8-8B23-28307FC79328}">
      <dsp:nvSpPr>
        <dsp:cNvPr id="0" name=""/>
        <dsp:cNvSpPr/>
      </dsp:nvSpPr>
      <dsp:spPr>
        <a:xfrm>
          <a:off x="5634862" y="2468865"/>
          <a:ext cx="2346539" cy="71569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Moderate : Physician Oversight</a:t>
          </a:r>
        </a:p>
      </dsp:txBody>
      <dsp:txXfrm>
        <a:off x="5634862" y="2468865"/>
        <a:ext cx="2346539" cy="715694"/>
      </dsp:txXfrm>
    </dsp:sp>
    <dsp:sp modelId="{F8AB220A-6FCE-4DBC-8D59-52FC384AF229}">
      <dsp:nvSpPr>
        <dsp:cNvPr id="0" name=""/>
        <dsp:cNvSpPr/>
      </dsp:nvSpPr>
      <dsp:spPr>
        <a:xfrm>
          <a:off x="5634862" y="3477877"/>
          <a:ext cx="2346539" cy="71569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Severe : Physician Oversight</a:t>
          </a:r>
          <a:endParaRPr lang="en-US" sz="1300" kern="1200" dirty="0"/>
        </a:p>
      </dsp:txBody>
      <dsp:txXfrm>
        <a:off x="5634862" y="3477877"/>
        <a:ext cx="2346539" cy="71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EE855-6A68-4F5C-A9FD-1F491A8B8974}">
      <dsp:nvSpPr>
        <dsp:cNvPr id="0" name=""/>
        <dsp:cNvSpPr/>
      </dsp:nvSpPr>
      <dsp:spPr>
        <a:xfrm>
          <a:off x="2926" y="2155625"/>
          <a:ext cx="1761678" cy="88083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Completed Full </a:t>
          </a:r>
          <a:br>
            <a:rPr lang="en-US" sz="1700" kern="1200" dirty="0"/>
          </a:br>
          <a:r>
            <a:rPr lang="en-US" sz="1700" kern="1200" dirty="0"/>
            <a:t>5-day Isolation</a:t>
          </a:r>
        </a:p>
      </dsp:txBody>
      <dsp:txXfrm>
        <a:off x="28725" y="2181424"/>
        <a:ext cx="1710080" cy="829241"/>
      </dsp:txXfrm>
    </dsp:sp>
    <dsp:sp modelId="{389526AC-9DEE-446A-9F04-F46034DBB5B1}">
      <dsp:nvSpPr>
        <dsp:cNvPr id="0" name=""/>
        <dsp:cNvSpPr/>
      </dsp:nvSpPr>
      <dsp:spPr>
        <a:xfrm rot="19709634">
          <a:off x="1610615" y="2033230"/>
          <a:ext cx="2089195" cy="33837"/>
        </a:xfrm>
        <a:custGeom>
          <a:avLst/>
          <a:gdLst/>
          <a:ahLst/>
          <a:cxnLst/>
          <a:rect l="0" t="0" r="0" b="0"/>
          <a:pathLst>
            <a:path>
              <a:moveTo>
                <a:pt x="0" y="16918"/>
              </a:moveTo>
              <a:lnTo>
                <a:pt x="2089195" y="16918"/>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602983" y="1997919"/>
        <a:ext cx="104459" cy="104459"/>
      </dsp:txXfrm>
    </dsp:sp>
    <dsp:sp modelId="{D74D12E4-8023-47F9-AB8C-0CFF07BCB2DA}">
      <dsp:nvSpPr>
        <dsp:cNvPr id="0" name=""/>
        <dsp:cNvSpPr/>
      </dsp:nvSpPr>
      <dsp:spPr>
        <a:xfrm>
          <a:off x="3545820" y="1063833"/>
          <a:ext cx="1761678" cy="88083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24hrs Symptom Free</a:t>
          </a:r>
        </a:p>
      </dsp:txBody>
      <dsp:txXfrm>
        <a:off x="3571619" y="1089632"/>
        <a:ext cx="1710080" cy="829241"/>
      </dsp:txXfrm>
    </dsp:sp>
    <dsp:sp modelId="{42E3DFEA-765A-4D50-B4D9-61C418C2E426}">
      <dsp:nvSpPr>
        <dsp:cNvPr id="0" name=""/>
        <dsp:cNvSpPr/>
      </dsp:nvSpPr>
      <dsp:spPr>
        <a:xfrm rot="17343419">
          <a:off x="5120702" y="1225179"/>
          <a:ext cx="554712" cy="33837"/>
        </a:xfrm>
        <a:custGeom>
          <a:avLst/>
          <a:gdLst/>
          <a:ahLst/>
          <a:cxnLst/>
          <a:rect l="0" t="0" r="0" b="0"/>
          <a:pathLst>
            <a:path>
              <a:moveTo>
                <a:pt x="0" y="16918"/>
              </a:moveTo>
              <a:lnTo>
                <a:pt x="554712"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84190" y="1228230"/>
        <a:ext cx="27735" cy="27735"/>
      </dsp:txXfrm>
    </dsp:sp>
    <dsp:sp modelId="{BC22CA03-FA08-407C-86C5-BA022723A60D}">
      <dsp:nvSpPr>
        <dsp:cNvPr id="0" name=""/>
        <dsp:cNvSpPr/>
      </dsp:nvSpPr>
      <dsp:spPr>
        <a:xfrm>
          <a:off x="5488617" y="539523"/>
          <a:ext cx="951535" cy="88083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Negative Rapid Test</a:t>
          </a:r>
        </a:p>
      </dsp:txBody>
      <dsp:txXfrm>
        <a:off x="5514416" y="565322"/>
        <a:ext cx="899937" cy="829241"/>
      </dsp:txXfrm>
    </dsp:sp>
    <dsp:sp modelId="{D2CE2AF5-E6A4-4163-AF9C-A6314A6B663F}">
      <dsp:nvSpPr>
        <dsp:cNvPr id="0" name=""/>
        <dsp:cNvSpPr/>
      </dsp:nvSpPr>
      <dsp:spPr>
        <a:xfrm rot="21518507">
          <a:off x="6440094" y="958143"/>
          <a:ext cx="411749" cy="33837"/>
        </a:xfrm>
        <a:custGeom>
          <a:avLst/>
          <a:gdLst/>
          <a:ahLst/>
          <a:cxnLst/>
          <a:rect l="0" t="0" r="0" b="0"/>
          <a:pathLst>
            <a:path>
              <a:moveTo>
                <a:pt x="0" y="16918"/>
              </a:moveTo>
              <a:lnTo>
                <a:pt x="411749"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35675" y="964769"/>
        <a:ext cx="20587" cy="20587"/>
      </dsp:txXfrm>
    </dsp:sp>
    <dsp:sp modelId="{DBDE64D8-A072-4D7B-95CE-857AF2785F98}">
      <dsp:nvSpPr>
        <dsp:cNvPr id="0" name=""/>
        <dsp:cNvSpPr/>
      </dsp:nvSpPr>
      <dsp:spPr>
        <a:xfrm>
          <a:off x="6851786" y="529763"/>
          <a:ext cx="3104711" cy="880839"/>
        </a:xfrm>
        <a:prstGeom prst="roundRect">
          <a:avLst>
            <a:gd name="adj" fmla="val 10000"/>
          </a:avLst>
        </a:prstGeom>
        <a:solidFill>
          <a:schemeClr val="accent6"/>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Graduated Return to Play</a:t>
          </a:r>
        </a:p>
      </dsp:txBody>
      <dsp:txXfrm>
        <a:off x="6877585" y="555562"/>
        <a:ext cx="3053113" cy="829241"/>
      </dsp:txXfrm>
    </dsp:sp>
    <dsp:sp modelId="{974A73C7-48C2-44DB-895A-7D67A2D33FBA}">
      <dsp:nvSpPr>
        <dsp:cNvPr id="0" name=""/>
        <dsp:cNvSpPr/>
      </dsp:nvSpPr>
      <dsp:spPr>
        <a:xfrm rot="4763848">
          <a:off x="4965371" y="1899448"/>
          <a:ext cx="838543" cy="33837"/>
        </a:xfrm>
        <a:custGeom>
          <a:avLst/>
          <a:gdLst/>
          <a:ahLst/>
          <a:cxnLst/>
          <a:rect l="0" t="0" r="0" b="0"/>
          <a:pathLst>
            <a:path>
              <a:moveTo>
                <a:pt x="0" y="16918"/>
              </a:moveTo>
              <a:lnTo>
                <a:pt x="838543"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63679" y="1895403"/>
        <a:ext cx="41927" cy="41927"/>
      </dsp:txXfrm>
    </dsp:sp>
    <dsp:sp modelId="{81C098CA-1FD0-4D23-B37F-686FC2FC3A80}">
      <dsp:nvSpPr>
        <dsp:cNvPr id="0" name=""/>
        <dsp:cNvSpPr/>
      </dsp:nvSpPr>
      <dsp:spPr>
        <a:xfrm>
          <a:off x="5461786" y="1888061"/>
          <a:ext cx="1038667" cy="880839"/>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Positive Rapid Test</a:t>
          </a:r>
        </a:p>
      </dsp:txBody>
      <dsp:txXfrm>
        <a:off x="5487585" y="1913860"/>
        <a:ext cx="987069" cy="829241"/>
      </dsp:txXfrm>
    </dsp:sp>
    <dsp:sp modelId="{8E27B901-71EC-4134-BAAB-ECEDD76C4ED8}">
      <dsp:nvSpPr>
        <dsp:cNvPr id="0" name=""/>
        <dsp:cNvSpPr/>
      </dsp:nvSpPr>
      <dsp:spPr>
        <a:xfrm>
          <a:off x="6500454" y="2311562"/>
          <a:ext cx="157899" cy="33837"/>
        </a:xfrm>
        <a:custGeom>
          <a:avLst/>
          <a:gdLst/>
          <a:ahLst/>
          <a:cxnLst/>
          <a:rect l="0" t="0" r="0" b="0"/>
          <a:pathLst>
            <a:path>
              <a:moveTo>
                <a:pt x="0" y="16918"/>
              </a:moveTo>
              <a:lnTo>
                <a:pt x="157899"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75457" y="2324533"/>
        <a:ext cx="7894" cy="7894"/>
      </dsp:txXfrm>
    </dsp:sp>
    <dsp:sp modelId="{5BAD97DD-50DD-4F0D-90D8-46EBF64B24E3}">
      <dsp:nvSpPr>
        <dsp:cNvPr id="0" name=""/>
        <dsp:cNvSpPr/>
      </dsp:nvSpPr>
      <dsp:spPr>
        <a:xfrm>
          <a:off x="6658354" y="1888061"/>
          <a:ext cx="3043757" cy="88083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Additional 5 days of Isolation </a:t>
          </a:r>
          <a:endParaRPr lang="en-US" sz="1700" i="1" kern="1200" dirty="0"/>
        </a:p>
      </dsp:txBody>
      <dsp:txXfrm>
        <a:off x="6684153" y="1913860"/>
        <a:ext cx="2992159" cy="829241"/>
      </dsp:txXfrm>
    </dsp:sp>
    <dsp:sp modelId="{137F5390-0F09-46C5-9C26-31303A293F24}">
      <dsp:nvSpPr>
        <dsp:cNvPr id="0" name=""/>
        <dsp:cNvSpPr/>
      </dsp:nvSpPr>
      <dsp:spPr>
        <a:xfrm rot="21553441">
          <a:off x="9702086" y="2307805"/>
          <a:ext cx="554785" cy="33837"/>
        </a:xfrm>
        <a:custGeom>
          <a:avLst/>
          <a:gdLst/>
          <a:ahLst/>
          <a:cxnLst/>
          <a:rect l="0" t="0" r="0" b="0"/>
          <a:pathLst>
            <a:path>
              <a:moveTo>
                <a:pt x="0" y="16918"/>
              </a:moveTo>
              <a:lnTo>
                <a:pt x="554785"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965609" y="2310854"/>
        <a:ext cx="27739" cy="27739"/>
      </dsp:txXfrm>
    </dsp:sp>
    <dsp:sp modelId="{50CFDFB8-B57B-48E7-A1CA-2BC2788959A6}">
      <dsp:nvSpPr>
        <dsp:cNvPr id="0" name=""/>
        <dsp:cNvSpPr/>
      </dsp:nvSpPr>
      <dsp:spPr>
        <a:xfrm>
          <a:off x="10256846" y="1880547"/>
          <a:ext cx="1761678" cy="880839"/>
        </a:xfrm>
        <a:prstGeom prst="roundRect">
          <a:avLst>
            <a:gd name="adj" fmla="val 10000"/>
          </a:avLst>
        </a:prstGeom>
        <a:solidFill>
          <a:schemeClr val="accent6"/>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Graduated Return to play</a:t>
          </a:r>
        </a:p>
      </dsp:txBody>
      <dsp:txXfrm>
        <a:off x="10282645" y="1906346"/>
        <a:ext cx="1710080" cy="829241"/>
      </dsp:txXfrm>
    </dsp:sp>
    <dsp:sp modelId="{AAE8F9BD-8B7A-4916-9816-78C6DD38525B}">
      <dsp:nvSpPr>
        <dsp:cNvPr id="0" name=""/>
        <dsp:cNvSpPr/>
      </dsp:nvSpPr>
      <dsp:spPr>
        <a:xfrm rot="3536799">
          <a:off x="1433902" y="3164276"/>
          <a:ext cx="1366076" cy="33837"/>
        </a:xfrm>
        <a:custGeom>
          <a:avLst/>
          <a:gdLst/>
          <a:ahLst/>
          <a:cxnLst/>
          <a:rect l="0" t="0" r="0" b="0"/>
          <a:pathLst>
            <a:path>
              <a:moveTo>
                <a:pt x="0" y="16918"/>
              </a:moveTo>
              <a:lnTo>
                <a:pt x="1366076" y="16918"/>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82789" y="3147043"/>
        <a:ext cx="68303" cy="68303"/>
      </dsp:txXfrm>
    </dsp:sp>
    <dsp:sp modelId="{AEF434D0-37C8-41FE-AE16-030019A47842}">
      <dsp:nvSpPr>
        <dsp:cNvPr id="0" name=""/>
        <dsp:cNvSpPr/>
      </dsp:nvSpPr>
      <dsp:spPr>
        <a:xfrm>
          <a:off x="2469276" y="3325925"/>
          <a:ext cx="1761678" cy="880839"/>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Still Symptomatic</a:t>
          </a:r>
        </a:p>
      </dsp:txBody>
      <dsp:txXfrm>
        <a:off x="2495075" y="3351724"/>
        <a:ext cx="1710080" cy="829241"/>
      </dsp:txXfrm>
    </dsp:sp>
    <dsp:sp modelId="{0EF99C86-8659-4479-ADE0-BCC25BD5CE04}">
      <dsp:nvSpPr>
        <dsp:cNvPr id="0" name=""/>
        <dsp:cNvSpPr/>
      </dsp:nvSpPr>
      <dsp:spPr>
        <a:xfrm>
          <a:off x="4230955" y="3749426"/>
          <a:ext cx="704671" cy="33837"/>
        </a:xfrm>
        <a:custGeom>
          <a:avLst/>
          <a:gdLst/>
          <a:ahLst/>
          <a:cxnLst/>
          <a:rect l="0" t="0" r="0" b="0"/>
          <a:pathLst>
            <a:path>
              <a:moveTo>
                <a:pt x="0" y="16918"/>
              </a:moveTo>
              <a:lnTo>
                <a:pt x="704671"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65674" y="3748728"/>
        <a:ext cx="35233" cy="35233"/>
      </dsp:txXfrm>
    </dsp:sp>
    <dsp:sp modelId="{A3968AC5-077D-40A5-9530-EBAF65E9024D}">
      <dsp:nvSpPr>
        <dsp:cNvPr id="0" name=""/>
        <dsp:cNvSpPr/>
      </dsp:nvSpPr>
      <dsp:spPr>
        <a:xfrm>
          <a:off x="4935626" y="3325925"/>
          <a:ext cx="1761678" cy="88083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Remain in Isolation until Symptom Free</a:t>
          </a:r>
        </a:p>
      </dsp:txBody>
      <dsp:txXfrm>
        <a:off x="4961425" y="3351724"/>
        <a:ext cx="1710080" cy="829241"/>
      </dsp:txXfrm>
    </dsp:sp>
    <dsp:sp modelId="{23B13B64-F46F-4909-A457-6CB535C27681}">
      <dsp:nvSpPr>
        <dsp:cNvPr id="0" name=""/>
        <dsp:cNvSpPr/>
      </dsp:nvSpPr>
      <dsp:spPr>
        <a:xfrm>
          <a:off x="6697304" y="3749426"/>
          <a:ext cx="704671" cy="33837"/>
        </a:xfrm>
        <a:custGeom>
          <a:avLst/>
          <a:gdLst/>
          <a:ahLst/>
          <a:cxnLst/>
          <a:rect l="0" t="0" r="0" b="0"/>
          <a:pathLst>
            <a:path>
              <a:moveTo>
                <a:pt x="0" y="16918"/>
              </a:moveTo>
              <a:lnTo>
                <a:pt x="704671"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32023" y="3748728"/>
        <a:ext cx="35233" cy="35233"/>
      </dsp:txXfrm>
    </dsp:sp>
    <dsp:sp modelId="{846ACDD7-112A-41CD-8DEF-C12BA6597A29}">
      <dsp:nvSpPr>
        <dsp:cNvPr id="0" name=""/>
        <dsp:cNvSpPr/>
      </dsp:nvSpPr>
      <dsp:spPr>
        <a:xfrm>
          <a:off x="7401976" y="3325925"/>
          <a:ext cx="1761678" cy="880839"/>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If over 5 days then physician approval needed</a:t>
          </a:r>
        </a:p>
      </dsp:txBody>
      <dsp:txXfrm>
        <a:off x="7427775" y="3351724"/>
        <a:ext cx="1710080" cy="829241"/>
      </dsp:txXfrm>
    </dsp:sp>
    <dsp:sp modelId="{B80DD543-467D-41D9-AE87-1C4B2E71081E}">
      <dsp:nvSpPr>
        <dsp:cNvPr id="0" name=""/>
        <dsp:cNvSpPr/>
      </dsp:nvSpPr>
      <dsp:spPr>
        <a:xfrm rot="21541593">
          <a:off x="9163610" y="3744233"/>
          <a:ext cx="611284" cy="33837"/>
        </a:xfrm>
        <a:custGeom>
          <a:avLst/>
          <a:gdLst/>
          <a:ahLst/>
          <a:cxnLst/>
          <a:rect l="0" t="0" r="0" b="0"/>
          <a:pathLst>
            <a:path>
              <a:moveTo>
                <a:pt x="0" y="16918"/>
              </a:moveTo>
              <a:lnTo>
                <a:pt x="611284" y="1691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453970" y="3745870"/>
        <a:ext cx="30564" cy="30564"/>
      </dsp:txXfrm>
    </dsp:sp>
    <dsp:sp modelId="{B9433F8C-E752-4F70-A36B-4FE70697BC13}">
      <dsp:nvSpPr>
        <dsp:cNvPr id="0" name=""/>
        <dsp:cNvSpPr/>
      </dsp:nvSpPr>
      <dsp:spPr>
        <a:xfrm>
          <a:off x="9774851" y="3315540"/>
          <a:ext cx="1761678" cy="880839"/>
        </a:xfrm>
        <a:prstGeom prst="roundRect">
          <a:avLst>
            <a:gd name="adj" fmla="val 10000"/>
          </a:avLst>
        </a:prstGeom>
        <a:solidFill>
          <a:schemeClr val="accent6"/>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Graduated Return to Play</a:t>
          </a:r>
        </a:p>
      </dsp:txBody>
      <dsp:txXfrm>
        <a:off x="9800650" y="3341339"/>
        <a:ext cx="1710080" cy="8292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48C05-4952-4A7E-B9D2-B6667A1E8940}">
      <dsp:nvSpPr>
        <dsp:cNvPr id="0" name=""/>
        <dsp:cNvSpPr/>
      </dsp:nvSpPr>
      <dsp:spPr>
        <a:xfrm>
          <a:off x="3903358" y="6573386"/>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7B377E-3DC0-41F4-9FA1-67BB3A0FD975}">
      <dsp:nvSpPr>
        <dsp:cNvPr id="0" name=""/>
        <dsp:cNvSpPr/>
      </dsp:nvSpPr>
      <dsp:spPr>
        <a:xfrm>
          <a:off x="3903358" y="6466917"/>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054095-A067-41E1-9AA9-6D6300C63EE9}">
      <dsp:nvSpPr>
        <dsp:cNvPr id="0" name=""/>
        <dsp:cNvSpPr/>
      </dsp:nvSpPr>
      <dsp:spPr>
        <a:xfrm>
          <a:off x="3309110" y="6360447"/>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868B6B-F4DA-4B7A-85A2-606353E0CC42}">
      <dsp:nvSpPr>
        <dsp:cNvPr id="0" name=""/>
        <dsp:cNvSpPr/>
      </dsp:nvSpPr>
      <dsp:spPr>
        <a:xfrm>
          <a:off x="3903358" y="6147509"/>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4D2891-17E3-4D5F-BDD0-183A5E8B2505}">
      <dsp:nvSpPr>
        <dsp:cNvPr id="0" name=""/>
        <dsp:cNvSpPr/>
      </dsp:nvSpPr>
      <dsp:spPr>
        <a:xfrm>
          <a:off x="3903358" y="6041039"/>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47C38C-0543-4E0F-BE7E-B7276E70B97E}">
      <dsp:nvSpPr>
        <dsp:cNvPr id="0" name=""/>
        <dsp:cNvSpPr/>
      </dsp:nvSpPr>
      <dsp:spPr>
        <a:xfrm>
          <a:off x="3309110" y="6147509"/>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3C7A5A-1801-402E-AD9B-60ACD8899E95}">
      <dsp:nvSpPr>
        <dsp:cNvPr id="0" name=""/>
        <dsp:cNvSpPr/>
      </dsp:nvSpPr>
      <dsp:spPr>
        <a:xfrm>
          <a:off x="2714862" y="5934570"/>
          <a:ext cx="99041" cy="425877"/>
        </a:xfrm>
        <a:custGeom>
          <a:avLst/>
          <a:gdLst/>
          <a:ahLst/>
          <a:cxnLst/>
          <a:rect l="0" t="0" r="0" b="0"/>
          <a:pathLst>
            <a:path>
              <a:moveTo>
                <a:pt x="0" y="0"/>
              </a:moveTo>
              <a:lnTo>
                <a:pt x="49520" y="0"/>
              </a:lnTo>
              <a:lnTo>
                <a:pt x="49520" y="425877"/>
              </a:lnTo>
              <a:lnTo>
                <a:pt x="99041" y="4258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6D5BF0-86D9-4B3A-8A2C-1623558C62C7}">
      <dsp:nvSpPr>
        <dsp:cNvPr id="0" name=""/>
        <dsp:cNvSpPr/>
      </dsp:nvSpPr>
      <dsp:spPr>
        <a:xfrm>
          <a:off x="3903358" y="5721631"/>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8AE3E8-EE4A-47B2-95F2-6623DB49EB2F}">
      <dsp:nvSpPr>
        <dsp:cNvPr id="0" name=""/>
        <dsp:cNvSpPr/>
      </dsp:nvSpPr>
      <dsp:spPr>
        <a:xfrm>
          <a:off x="3903358" y="5615161"/>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B09FF-C918-4474-A9FE-E1160D4FB98C}">
      <dsp:nvSpPr>
        <dsp:cNvPr id="0" name=""/>
        <dsp:cNvSpPr/>
      </dsp:nvSpPr>
      <dsp:spPr>
        <a:xfrm>
          <a:off x="3309110" y="5508692"/>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EA3630-0E64-457F-B90E-5D842949ABA1}">
      <dsp:nvSpPr>
        <dsp:cNvPr id="0" name=""/>
        <dsp:cNvSpPr/>
      </dsp:nvSpPr>
      <dsp:spPr>
        <a:xfrm>
          <a:off x="3903358" y="5295753"/>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F61D63-9A79-458E-9752-59CEEB35C3F6}">
      <dsp:nvSpPr>
        <dsp:cNvPr id="0" name=""/>
        <dsp:cNvSpPr/>
      </dsp:nvSpPr>
      <dsp:spPr>
        <a:xfrm>
          <a:off x="3903358" y="5189284"/>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CA2BDD-1FC2-4BA6-956E-3B862C0523AF}">
      <dsp:nvSpPr>
        <dsp:cNvPr id="0" name=""/>
        <dsp:cNvSpPr/>
      </dsp:nvSpPr>
      <dsp:spPr>
        <a:xfrm>
          <a:off x="3309110" y="5295753"/>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7FC432-EF82-43B0-A1E4-65A1512EA367}">
      <dsp:nvSpPr>
        <dsp:cNvPr id="0" name=""/>
        <dsp:cNvSpPr/>
      </dsp:nvSpPr>
      <dsp:spPr>
        <a:xfrm>
          <a:off x="2714862" y="5508692"/>
          <a:ext cx="99041" cy="425877"/>
        </a:xfrm>
        <a:custGeom>
          <a:avLst/>
          <a:gdLst/>
          <a:ahLst/>
          <a:cxnLst/>
          <a:rect l="0" t="0" r="0" b="0"/>
          <a:pathLst>
            <a:path>
              <a:moveTo>
                <a:pt x="0" y="425877"/>
              </a:moveTo>
              <a:lnTo>
                <a:pt x="49520" y="425877"/>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E4AE1E-259F-4F66-BBB0-C2464ABDA279}">
      <dsp:nvSpPr>
        <dsp:cNvPr id="0" name=""/>
        <dsp:cNvSpPr/>
      </dsp:nvSpPr>
      <dsp:spPr>
        <a:xfrm>
          <a:off x="2120614" y="5082814"/>
          <a:ext cx="99041" cy="851755"/>
        </a:xfrm>
        <a:custGeom>
          <a:avLst/>
          <a:gdLst/>
          <a:ahLst/>
          <a:cxnLst/>
          <a:rect l="0" t="0" r="0" b="0"/>
          <a:pathLst>
            <a:path>
              <a:moveTo>
                <a:pt x="0" y="0"/>
              </a:moveTo>
              <a:lnTo>
                <a:pt x="49520" y="0"/>
              </a:lnTo>
              <a:lnTo>
                <a:pt x="49520" y="851755"/>
              </a:lnTo>
              <a:lnTo>
                <a:pt x="99041" y="85175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5AF241-37D7-4156-8D1F-986C14C6D89A}">
      <dsp:nvSpPr>
        <dsp:cNvPr id="0" name=""/>
        <dsp:cNvSpPr/>
      </dsp:nvSpPr>
      <dsp:spPr>
        <a:xfrm>
          <a:off x="3903358" y="4869875"/>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B1A0C4-5FEA-4036-AC4C-46D2297BEBE9}">
      <dsp:nvSpPr>
        <dsp:cNvPr id="0" name=""/>
        <dsp:cNvSpPr/>
      </dsp:nvSpPr>
      <dsp:spPr>
        <a:xfrm>
          <a:off x="3903358" y="4763406"/>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92D49C-4C67-431A-96B0-607E352886C2}">
      <dsp:nvSpPr>
        <dsp:cNvPr id="0" name=""/>
        <dsp:cNvSpPr/>
      </dsp:nvSpPr>
      <dsp:spPr>
        <a:xfrm>
          <a:off x="3309110" y="4656937"/>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4E6F86-4E41-48A5-8F98-3169A6AA1CDC}">
      <dsp:nvSpPr>
        <dsp:cNvPr id="0" name=""/>
        <dsp:cNvSpPr/>
      </dsp:nvSpPr>
      <dsp:spPr>
        <a:xfrm>
          <a:off x="3903358" y="4443998"/>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BDCEC8-5065-4288-AC60-3E417DF78255}">
      <dsp:nvSpPr>
        <dsp:cNvPr id="0" name=""/>
        <dsp:cNvSpPr/>
      </dsp:nvSpPr>
      <dsp:spPr>
        <a:xfrm>
          <a:off x="3903358" y="4337528"/>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6F5C8D-7F78-40B2-BE1A-340EDEFF807C}">
      <dsp:nvSpPr>
        <dsp:cNvPr id="0" name=""/>
        <dsp:cNvSpPr/>
      </dsp:nvSpPr>
      <dsp:spPr>
        <a:xfrm>
          <a:off x="3309110" y="4443998"/>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7B63A4-E6D4-4A32-9790-5761E5F2FD82}">
      <dsp:nvSpPr>
        <dsp:cNvPr id="0" name=""/>
        <dsp:cNvSpPr/>
      </dsp:nvSpPr>
      <dsp:spPr>
        <a:xfrm>
          <a:off x="2714862" y="4231059"/>
          <a:ext cx="99041" cy="425877"/>
        </a:xfrm>
        <a:custGeom>
          <a:avLst/>
          <a:gdLst/>
          <a:ahLst/>
          <a:cxnLst/>
          <a:rect l="0" t="0" r="0" b="0"/>
          <a:pathLst>
            <a:path>
              <a:moveTo>
                <a:pt x="0" y="0"/>
              </a:moveTo>
              <a:lnTo>
                <a:pt x="49520" y="0"/>
              </a:lnTo>
              <a:lnTo>
                <a:pt x="49520" y="425877"/>
              </a:lnTo>
              <a:lnTo>
                <a:pt x="99041" y="4258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BF8313-4D94-4ABD-AF2A-035FCA73DD03}">
      <dsp:nvSpPr>
        <dsp:cNvPr id="0" name=""/>
        <dsp:cNvSpPr/>
      </dsp:nvSpPr>
      <dsp:spPr>
        <a:xfrm>
          <a:off x="3903358" y="4018120"/>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243FB9-4612-4460-9BFE-57AE21FE13EB}">
      <dsp:nvSpPr>
        <dsp:cNvPr id="0" name=""/>
        <dsp:cNvSpPr/>
      </dsp:nvSpPr>
      <dsp:spPr>
        <a:xfrm>
          <a:off x="3903358" y="3911651"/>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86A2D7-2E66-48B6-93C3-AF2DFD7EAE2C}">
      <dsp:nvSpPr>
        <dsp:cNvPr id="0" name=""/>
        <dsp:cNvSpPr/>
      </dsp:nvSpPr>
      <dsp:spPr>
        <a:xfrm>
          <a:off x="3309110" y="3805181"/>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7ACBFE-3F87-4206-A24A-27D650DC6FE6}">
      <dsp:nvSpPr>
        <dsp:cNvPr id="0" name=""/>
        <dsp:cNvSpPr/>
      </dsp:nvSpPr>
      <dsp:spPr>
        <a:xfrm>
          <a:off x="3903358" y="3592242"/>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911B4F-C854-4AFD-AAFB-A991095C9056}">
      <dsp:nvSpPr>
        <dsp:cNvPr id="0" name=""/>
        <dsp:cNvSpPr/>
      </dsp:nvSpPr>
      <dsp:spPr>
        <a:xfrm>
          <a:off x="3903358" y="3485773"/>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A799C0-1873-48F0-BBC2-DB5F57D7310B}">
      <dsp:nvSpPr>
        <dsp:cNvPr id="0" name=""/>
        <dsp:cNvSpPr/>
      </dsp:nvSpPr>
      <dsp:spPr>
        <a:xfrm>
          <a:off x="3309110" y="3592242"/>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94FD28-B7AC-4927-B24D-0BC19C7084D4}">
      <dsp:nvSpPr>
        <dsp:cNvPr id="0" name=""/>
        <dsp:cNvSpPr/>
      </dsp:nvSpPr>
      <dsp:spPr>
        <a:xfrm>
          <a:off x="2714862" y="3805181"/>
          <a:ext cx="99041" cy="425877"/>
        </a:xfrm>
        <a:custGeom>
          <a:avLst/>
          <a:gdLst/>
          <a:ahLst/>
          <a:cxnLst/>
          <a:rect l="0" t="0" r="0" b="0"/>
          <a:pathLst>
            <a:path>
              <a:moveTo>
                <a:pt x="0" y="425877"/>
              </a:moveTo>
              <a:lnTo>
                <a:pt x="49520" y="425877"/>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85B87C-963B-4548-9BEA-68159053D1CA}">
      <dsp:nvSpPr>
        <dsp:cNvPr id="0" name=""/>
        <dsp:cNvSpPr/>
      </dsp:nvSpPr>
      <dsp:spPr>
        <a:xfrm>
          <a:off x="2120614" y="4231059"/>
          <a:ext cx="99041" cy="851755"/>
        </a:xfrm>
        <a:custGeom>
          <a:avLst/>
          <a:gdLst/>
          <a:ahLst/>
          <a:cxnLst/>
          <a:rect l="0" t="0" r="0" b="0"/>
          <a:pathLst>
            <a:path>
              <a:moveTo>
                <a:pt x="0" y="851755"/>
              </a:moveTo>
              <a:lnTo>
                <a:pt x="49520" y="851755"/>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29FEA4-6510-4B05-B54C-49A536151961}">
      <dsp:nvSpPr>
        <dsp:cNvPr id="0" name=""/>
        <dsp:cNvSpPr/>
      </dsp:nvSpPr>
      <dsp:spPr>
        <a:xfrm>
          <a:off x="1526366" y="3379303"/>
          <a:ext cx="99041" cy="1703510"/>
        </a:xfrm>
        <a:custGeom>
          <a:avLst/>
          <a:gdLst/>
          <a:ahLst/>
          <a:cxnLst/>
          <a:rect l="0" t="0" r="0" b="0"/>
          <a:pathLst>
            <a:path>
              <a:moveTo>
                <a:pt x="0" y="0"/>
              </a:moveTo>
              <a:lnTo>
                <a:pt x="49520" y="0"/>
              </a:lnTo>
              <a:lnTo>
                <a:pt x="49520" y="1703510"/>
              </a:lnTo>
              <a:lnTo>
                <a:pt x="99041" y="170351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43FFA6-E643-4ABA-83E7-F4086E103E06}">
      <dsp:nvSpPr>
        <dsp:cNvPr id="0" name=""/>
        <dsp:cNvSpPr/>
      </dsp:nvSpPr>
      <dsp:spPr>
        <a:xfrm>
          <a:off x="3903358" y="3166365"/>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63F4E6-A820-4ECF-A66A-800402CECA46}">
      <dsp:nvSpPr>
        <dsp:cNvPr id="0" name=""/>
        <dsp:cNvSpPr/>
      </dsp:nvSpPr>
      <dsp:spPr>
        <a:xfrm>
          <a:off x="3903358" y="3059895"/>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B5FD6A-A815-4145-B396-22C2B63E813D}">
      <dsp:nvSpPr>
        <dsp:cNvPr id="0" name=""/>
        <dsp:cNvSpPr/>
      </dsp:nvSpPr>
      <dsp:spPr>
        <a:xfrm>
          <a:off x="3309110" y="2953426"/>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0842CE-A020-44A9-B305-3B483C13AC04}">
      <dsp:nvSpPr>
        <dsp:cNvPr id="0" name=""/>
        <dsp:cNvSpPr/>
      </dsp:nvSpPr>
      <dsp:spPr>
        <a:xfrm>
          <a:off x="3903358" y="2740487"/>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ACCD31-6613-4E7D-AFE9-084B88239BEF}">
      <dsp:nvSpPr>
        <dsp:cNvPr id="0" name=""/>
        <dsp:cNvSpPr/>
      </dsp:nvSpPr>
      <dsp:spPr>
        <a:xfrm>
          <a:off x="3903358" y="2634018"/>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4FC684-F8AA-4806-AABD-C75761B023BA}">
      <dsp:nvSpPr>
        <dsp:cNvPr id="0" name=""/>
        <dsp:cNvSpPr/>
      </dsp:nvSpPr>
      <dsp:spPr>
        <a:xfrm>
          <a:off x="3309110" y="2740487"/>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A125D0-B67C-4E20-9DBD-A207061E5A26}">
      <dsp:nvSpPr>
        <dsp:cNvPr id="0" name=""/>
        <dsp:cNvSpPr/>
      </dsp:nvSpPr>
      <dsp:spPr>
        <a:xfrm>
          <a:off x="2714862" y="2527548"/>
          <a:ext cx="99041" cy="425877"/>
        </a:xfrm>
        <a:custGeom>
          <a:avLst/>
          <a:gdLst/>
          <a:ahLst/>
          <a:cxnLst/>
          <a:rect l="0" t="0" r="0" b="0"/>
          <a:pathLst>
            <a:path>
              <a:moveTo>
                <a:pt x="0" y="0"/>
              </a:moveTo>
              <a:lnTo>
                <a:pt x="49520" y="0"/>
              </a:lnTo>
              <a:lnTo>
                <a:pt x="49520" y="425877"/>
              </a:lnTo>
              <a:lnTo>
                <a:pt x="99041" y="4258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16159C-E77B-4A45-ABF3-83DFC953E62F}">
      <dsp:nvSpPr>
        <dsp:cNvPr id="0" name=""/>
        <dsp:cNvSpPr/>
      </dsp:nvSpPr>
      <dsp:spPr>
        <a:xfrm>
          <a:off x="3903358" y="2314609"/>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D2593F-6742-418C-85DB-8CD9CE4E3515}">
      <dsp:nvSpPr>
        <dsp:cNvPr id="0" name=""/>
        <dsp:cNvSpPr/>
      </dsp:nvSpPr>
      <dsp:spPr>
        <a:xfrm>
          <a:off x="3903358" y="2208140"/>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71C002-939D-4E77-A27E-A40A1F390502}">
      <dsp:nvSpPr>
        <dsp:cNvPr id="0" name=""/>
        <dsp:cNvSpPr/>
      </dsp:nvSpPr>
      <dsp:spPr>
        <a:xfrm>
          <a:off x="3309110" y="2101670"/>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540FCD-068D-401C-901B-3A42DC34D993}">
      <dsp:nvSpPr>
        <dsp:cNvPr id="0" name=""/>
        <dsp:cNvSpPr/>
      </dsp:nvSpPr>
      <dsp:spPr>
        <a:xfrm>
          <a:off x="3903358" y="1888732"/>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D7D7EB-3170-4E2E-AF19-C1EC7FA985C1}">
      <dsp:nvSpPr>
        <dsp:cNvPr id="0" name=""/>
        <dsp:cNvSpPr/>
      </dsp:nvSpPr>
      <dsp:spPr>
        <a:xfrm>
          <a:off x="3903358" y="1782262"/>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F325D8-93EA-4CBE-8BD0-546592EBC860}">
      <dsp:nvSpPr>
        <dsp:cNvPr id="0" name=""/>
        <dsp:cNvSpPr/>
      </dsp:nvSpPr>
      <dsp:spPr>
        <a:xfrm>
          <a:off x="3309110" y="1888732"/>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6FB104-3370-4A57-B8AB-900B7F6E5DEE}">
      <dsp:nvSpPr>
        <dsp:cNvPr id="0" name=""/>
        <dsp:cNvSpPr/>
      </dsp:nvSpPr>
      <dsp:spPr>
        <a:xfrm>
          <a:off x="2714862" y="2101670"/>
          <a:ext cx="99041" cy="425877"/>
        </a:xfrm>
        <a:custGeom>
          <a:avLst/>
          <a:gdLst/>
          <a:ahLst/>
          <a:cxnLst/>
          <a:rect l="0" t="0" r="0" b="0"/>
          <a:pathLst>
            <a:path>
              <a:moveTo>
                <a:pt x="0" y="425877"/>
              </a:moveTo>
              <a:lnTo>
                <a:pt x="49520" y="425877"/>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D103E6-D5ED-4A82-BA62-763174447EAC}">
      <dsp:nvSpPr>
        <dsp:cNvPr id="0" name=""/>
        <dsp:cNvSpPr/>
      </dsp:nvSpPr>
      <dsp:spPr>
        <a:xfrm>
          <a:off x="2120614" y="1675793"/>
          <a:ext cx="99041" cy="851755"/>
        </a:xfrm>
        <a:custGeom>
          <a:avLst/>
          <a:gdLst/>
          <a:ahLst/>
          <a:cxnLst/>
          <a:rect l="0" t="0" r="0" b="0"/>
          <a:pathLst>
            <a:path>
              <a:moveTo>
                <a:pt x="0" y="0"/>
              </a:moveTo>
              <a:lnTo>
                <a:pt x="49520" y="0"/>
              </a:lnTo>
              <a:lnTo>
                <a:pt x="49520" y="851755"/>
              </a:lnTo>
              <a:lnTo>
                <a:pt x="99041" y="851755"/>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7602A2-20C1-442A-8B5F-78C3826F8AD5}">
      <dsp:nvSpPr>
        <dsp:cNvPr id="0" name=""/>
        <dsp:cNvSpPr/>
      </dsp:nvSpPr>
      <dsp:spPr>
        <a:xfrm>
          <a:off x="3903358" y="1462854"/>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3A30F8-61CB-45EA-A8B6-631C2D9C1E4B}">
      <dsp:nvSpPr>
        <dsp:cNvPr id="0" name=""/>
        <dsp:cNvSpPr/>
      </dsp:nvSpPr>
      <dsp:spPr>
        <a:xfrm>
          <a:off x="3903358" y="1356384"/>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1E882E-2C0A-4255-B70F-CA68121033B2}">
      <dsp:nvSpPr>
        <dsp:cNvPr id="0" name=""/>
        <dsp:cNvSpPr/>
      </dsp:nvSpPr>
      <dsp:spPr>
        <a:xfrm>
          <a:off x="3309110" y="1249915"/>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07D5C4-4A49-4536-BCF7-239D750EECDF}">
      <dsp:nvSpPr>
        <dsp:cNvPr id="0" name=""/>
        <dsp:cNvSpPr/>
      </dsp:nvSpPr>
      <dsp:spPr>
        <a:xfrm>
          <a:off x="3903358" y="1036976"/>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AFEAE8-26D5-4CB9-A52D-5F8A93F190A8}">
      <dsp:nvSpPr>
        <dsp:cNvPr id="0" name=""/>
        <dsp:cNvSpPr/>
      </dsp:nvSpPr>
      <dsp:spPr>
        <a:xfrm>
          <a:off x="3903358" y="930507"/>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CF9E1E-2E1E-44E6-9776-F54B94D71A54}">
      <dsp:nvSpPr>
        <dsp:cNvPr id="0" name=""/>
        <dsp:cNvSpPr/>
      </dsp:nvSpPr>
      <dsp:spPr>
        <a:xfrm>
          <a:off x="3309110" y="1036976"/>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2FBD20-3B36-4AFA-8E88-A8EB72DDFA3F}">
      <dsp:nvSpPr>
        <dsp:cNvPr id="0" name=""/>
        <dsp:cNvSpPr/>
      </dsp:nvSpPr>
      <dsp:spPr>
        <a:xfrm>
          <a:off x="2714862" y="824037"/>
          <a:ext cx="99041" cy="425877"/>
        </a:xfrm>
        <a:custGeom>
          <a:avLst/>
          <a:gdLst/>
          <a:ahLst/>
          <a:cxnLst/>
          <a:rect l="0" t="0" r="0" b="0"/>
          <a:pathLst>
            <a:path>
              <a:moveTo>
                <a:pt x="0" y="0"/>
              </a:moveTo>
              <a:lnTo>
                <a:pt x="49520" y="0"/>
              </a:lnTo>
              <a:lnTo>
                <a:pt x="49520" y="425877"/>
              </a:lnTo>
              <a:lnTo>
                <a:pt x="99041" y="425877"/>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EC2686-3F9E-43A3-B43B-45C691956057}">
      <dsp:nvSpPr>
        <dsp:cNvPr id="0" name=""/>
        <dsp:cNvSpPr/>
      </dsp:nvSpPr>
      <dsp:spPr>
        <a:xfrm>
          <a:off x="3903358" y="611098"/>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8CE4EC-5E5E-4A70-AE06-1D291C56DBFE}">
      <dsp:nvSpPr>
        <dsp:cNvPr id="0" name=""/>
        <dsp:cNvSpPr/>
      </dsp:nvSpPr>
      <dsp:spPr>
        <a:xfrm>
          <a:off x="3903358" y="504629"/>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9F6CD2-71D3-4681-9987-D8BE5A8B85FD}">
      <dsp:nvSpPr>
        <dsp:cNvPr id="0" name=""/>
        <dsp:cNvSpPr/>
      </dsp:nvSpPr>
      <dsp:spPr>
        <a:xfrm>
          <a:off x="3309110" y="398160"/>
          <a:ext cx="99041" cy="212938"/>
        </a:xfrm>
        <a:custGeom>
          <a:avLst/>
          <a:gdLst/>
          <a:ahLst/>
          <a:cxnLst/>
          <a:rect l="0" t="0" r="0" b="0"/>
          <a:pathLst>
            <a:path>
              <a:moveTo>
                <a:pt x="0" y="0"/>
              </a:moveTo>
              <a:lnTo>
                <a:pt x="49520" y="0"/>
              </a:lnTo>
              <a:lnTo>
                <a:pt x="49520" y="212938"/>
              </a:lnTo>
              <a:lnTo>
                <a:pt x="99041" y="212938"/>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0109FC-BB4A-437D-A025-301B31BD011C}">
      <dsp:nvSpPr>
        <dsp:cNvPr id="0" name=""/>
        <dsp:cNvSpPr/>
      </dsp:nvSpPr>
      <dsp:spPr>
        <a:xfrm>
          <a:off x="3903358" y="185221"/>
          <a:ext cx="99041" cy="106469"/>
        </a:xfrm>
        <a:custGeom>
          <a:avLst/>
          <a:gdLst/>
          <a:ahLst/>
          <a:cxnLst/>
          <a:rect l="0" t="0" r="0" b="0"/>
          <a:pathLst>
            <a:path>
              <a:moveTo>
                <a:pt x="0" y="0"/>
              </a:moveTo>
              <a:lnTo>
                <a:pt x="49520" y="0"/>
              </a:lnTo>
              <a:lnTo>
                <a:pt x="49520" y="106469"/>
              </a:lnTo>
              <a:lnTo>
                <a:pt x="99041" y="106469"/>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F5379B-7C3D-4753-8639-04EFF8EF4D4B}">
      <dsp:nvSpPr>
        <dsp:cNvPr id="0" name=""/>
        <dsp:cNvSpPr/>
      </dsp:nvSpPr>
      <dsp:spPr>
        <a:xfrm>
          <a:off x="3903358" y="78751"/>
          <a:ext cx="99041" cy="106469"/>
        </a:xfrm>
        <a:custGeom>
          <a:avLst/>
          <a:gdLst/>
          <a:ahLst/>
          <a:cxnLst/>
          <a:rect l="0" t="0" r="0" b="0"/>
          <a:pathLst>
            <a:path>
              <a:moveTo>
                <a:pt x="0" y="106469"/>
              </a:moveTo>
              <a:lnTo>
                <a:pt x="49520" y="106469"/>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8A6699-543D-4C5D-9D30-F85F5B47ABC4}">
      <dsp:nvSpPr>
        <dsp:cNvPr id="0" name=""/>
        <dsp:cNvSpPr/>
      </dsp:nvSpPr>
      <dsp:spPr>
        <a:xfrm>
          <a:off x="3309110" y="185221"/>
          <a:ext cx="99041" cy="212938"/>
        </a:xfrm>
        <a:custGeom>
          <a:avLst/>
          <a:gdLst/>
          <a:ahLst/>
          <a:cxnLst/>
          <a:rect l="0" t="0" r="0" b="0"/>
          <a:pathLst>
            <a:path>
              <a:moveTo>
                <a:pt x="0" y="212938"/>
              </a:moveTo>
              <a:lnTo>
                <a:pt x="49520" y="212938"/>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71344-37A9-440F-8894-9D6293DC182F}">
      <dsp:nvSpPr>
        <dsp:cNvPr id="0" name=""/>
        <dsp:cNvSpPr/>
      </dsp:nvSpPr>
      <dsp:spPr>
        <a:xfrm>
          <a:off x="2714862" y="398160"/>
          <a:ext cx="99041" cy="425877"/>
        </a:xfrm>
        <a:custGeom>
          <a:avLst/>
          <a:gdLst/>
          <a:ahLst/>
          <a:cxnLst/>
          <a:rect l="0" t="0" r="0" b="0"/>
          <a:pathLst>
            <a:path>
              <a:moveTo>
                <a:pt x="0" y="425877"/>
              </a:moveTo>
              <a:lnTo>
                <a:pt x="49520" y="425877"/>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D9D756-BD36-40D0-8910-649B88EF999A}">
      <dsp:nvSpPr>
        <dsp:cNvPr id="0" name=""/>
        <dsp:cNvSpPr/>
      </dsp:nvSpPr>
      <dsp:spPr>
        <a:xfrm>
          <a:off x="2120614" y="824037"/>
          <a:ext cx="99041" cy="851755"/>
        </a:xfrm>
        <a:custGeom>
          <a:avLst/>
          <a:gdLst/>
          <a:ahLst/>
          <a:cxnLst/>
          <a:rect l="0" t="0" r="0" b="0"/>
          <a:pathLst>
            <a:path>
              <a:moveTo>
                <a:pt x="0" y="851755"/>
              </a:moveTo>
              <a:lnTo>
                <a:pt x="49520" y="851755"/>
              </a:lnTo>
              <a:lnTo>
                <a:pt x="49520" y="0"/>
              </a:lnTo>
              <a:lnTo>
                <a:pt x="99041"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7C1527-AB28-4338-B75B-325C321A1A2E}">
      <dsp:nvSpPr>
        <dsp:cNvPr id="0" name=""/>
        <dsp:cNvSpPr/>
      </dsp:nvSpPr>
      <dsp:spPr>
        <a:xfrm>
          <a:off x="1526366" y="1675793"/>
          <a:ext cx="99041" cy="1703510"/>
        </a:xfrm>
        <a:custGeom>
          <a:avLst/>
          <a:gdLst/>
          <a:ahLst/>
          <a:cxnLst/>
          <a:rect l="0" t="0" r="0" b="0"/>
          <a:pathLst>
            <a:path>
              <a:moveTo>
                <a:pt x="0" y="1703510"/>
              </a:moveTo>
              <a:lnTo>
                <a:pt x="49520" y="1703510"/>
              </a:lnTo>
              <a:lnTo>
                <a:pt x="49520" y="0"/>
              </a:lnTo>
              <a:lnTo>
                <a:pt x="99041"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7CAE46-2C44-4876-8845-6AE998BB7C03}">
      <dsp:nvSpPr>
        <dsp:cNvPr id="0" name=""/>
        <dsp:cNvSpPr/>
      </dsp:nvSpPr>
      <dsp:spPr>
        <a:xfrm>
          <a:off x="1031160" y="3303784"/>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Start</a:t>
          </a:r>
        </a:p>
      </dsp:txBody>
      <dsp:txXfrm>
        <a:off x="1031160" y="3303784"/>
        <a:ext cx="495206" cy="151038"/>
      </dsp:txXfrm>
    </dsp:sp>
    <dsp:sp modelId="{A264E659-6EBC-465E-AD07-AF1BC3F08BB2}">
      <dsp:nvSpPr>
        <dsp:cNvPr id="0" name=""/>
        <dsp:cNvSpPr/>
      </dsp:nvSpPr>
      <dsp:spPr>
        <a:xfrm>
          <a:off x="1625408" y="1600274"/>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1</a:t>
          </a:r>
        </a:p>
      </dsp:txBody>
      <dsp:txXfrm>
        <a:off x="1625408" y="1600274"/>
        <a:ext cx="495206" cy="151038"/>
      </dsp:txXfrm>
    </dsp:sp>
    <dsp:sp modelId="{0145CB7E-4CD0-40D4-A45F-E8892D28B315}">
      <dsp:nvSpPr>
        <dsp:cNvPr id="0" name=""/>
        <dsp:cNvSpPr/>
      </dsp:nvSpPr>
      <dsp:spPr>
        <a:xfrm>
          <a:off x="2219656" y="74851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2</a:t>
          </a:r>
        </a:p>
      </dsp:txBody>
      <dsp:txXfrm>
        <a:off x="2219656" y="748518"/>
        <a:ext cx="495206" cy="151038"/>
      </dsp:txXfrm>
    </dsp:sp>
    <dsp:sp modelId="{2E0BAB21-F0EA-4852-971C-9DBF1B0438C2}">
      <dsp:nvSpPr>
        <dsp:cNvPr id="0" name=""/>
        <dsp:cNvSpPr/>
      </dsp:nvSpPr>
      <dsp:spPr>
        <a:xfrm>
          <a:off x="2813904" y="32264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3</a:t>
          </a:r>
        </a:p>
      </dsp:txBody>
      <dsp:txXfrm>
        <a:off x="2813904" y="322641"/>
        <a:ext cx="495206" cy="151038"/>
      </dsp:txXfrm>
    </dsp:sp>
    <dsp:sp modelId="{19F58552-26E4-4A38-9E39-CF1B3370B1B2}">
      <dsp:nvSpPr>
        <dsp:cNvPr id="0" name=""/>
        <dsp:cNvSpPr/>
      </dsp:nvSpPr>
      <dsp:spPr>
        <a:xfrm>
          <a:off x="3408152" y="10970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4</a:t>
          </a:r>
        </a:p>
      </dsp:txBody>
      <dsp:txXfrm>
        <a:off x="3408152" y="109702"/>
        <a:ext cx="495206" cy="151038"/>
      </dsp:txXfrm>
    </dsp:sp>
    <dsp:sp modelId="{91C0302F-3622-4A7D-A6AF-1E32FC8BA4E3}">
      <dsp:nvSpPr>
        <dsp:cNvPr id="0" name=""/>
        <dsp:cNvSpPr/>
      </dsp:nvSpPr>
      <dsp:spPr>
        <a:xfrm>
          <a:off x="4002400" y="323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5</a:t>
          </a:r>
        </a:p>
      </dsp:txBody>
      <dsp:txXfrm>
        <a:off x="4002400" y="3232"/>
        <a:ext cx="495206" cy="151038"/>
      </dsp:txXfrm>
    </dsp:sp>
    <dsp:sp modelId="{ED99CDC1-F07B-445F-8661-E2349426E0AD}">
      <dsp:nvSpPr>
        <dsp:cNvPr id="0" name=""/>
        <dsp:cNvSpPr/>
      </dsp:nvSpPr>
      <dsp:spPr>
        <a:xfrm>
          <a:off x="4002400" y="21617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216171"/>
        <a:ext cx="495206" cy="151038"/>
      </dsp:txXfrm>
    </dsp:sp>
    <dsp:sp modelId="{057DB67E-FAFB-4D73-801F-30B41818F2C0}">
      <dsp:nvSpPr>
        <dsp:cNvPr id="0" name=""/>
        <dsp:cNvSpPr/>
      </dsp:nvSpPr>
      <dsp:spPr>
        <a:xfrm>
          <a:off x="3408152" y="535579"/>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535579"/>
        <a:ext cx="495206" cy="151038"/>
      </dsp:txXfrm>
    </dsp:sp>
    <dsp:sp modelId="{6BD136E7-BD62-4FB1-B73B-65DBA363264D}">
      <dsp:nvSpPr>
        <dsp:cNvPr id="0" name=""/>
        <dsp:cNvSpPr/>
      </dsp:nvSpPr>
      <dsp:spPr>
        <a:xfrm>
          <a:off x="4002400" y="42911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429110"/>
        <a:ext cx="495206" cy="151038"/>
      </dsp:txXfrm>
    </dsp:sp>
    <dsp:sp modelId="{56170A1A-4688-48EF-9BBE-AC72D4DF135D}">
      <dsp:nvSpPr>
        <dsp:cNvPr id="0" name=""/>
        <dsp:cNvSpPr/>
      </dsp:nvSpPr>
      <dsp:spPr>
        <a:xfrm>
          <a:off x="4002400" y="642049"/>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642049"/>
        <a:ext cx="495206" cy="151038"/>
      </dsp:txXfrm>
    </dsp:sp>
    <dsp:sp modelId="{D7DDB861-E789-4166-87AE-EEBC7E61884D}">
      <dsp:nvSpPr>
        <dsp:cNvPr id="0" name=""/>
        <dsp:cNvSpPr/>
      </dsp:nvSpPr>
      <dsp:spPr>
        <a:xfrm>
          <a:off x="2813904" y="1174396"/>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813904" y="1174396"/>
        <a:ext cx="495206" cy="151038"/>
      </dsp:txXfrm>
    </dsp:sp>
    <dsp:sp modelId="{87604281-901A-4BD5-9769-7A0C0EAA28DB}">
      <dsp:nvSpPr>
        <dsp:cNvPr id="0" name=""/>
        <dsp:cNvSpPr/>
      </dsp:nvSpPr>
      <dsp:spPr>
        <a:xfrm>
          <a:off x="3408152" y="96145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961457"/>
        <a:ext cx="495206" cy="151038"/>
      </dsp:txXfrm>
    </dsp:sp>
    <dsp:sp modelId="{0F866817-78A2-4C0A-8293-7164B646D750}">
      <dsp:nvSpPr>
        <dsp:cNvPr id="0" name=""/>
        <dsp:cNvSpPr/>
      </dsp:nvSpPr>
      <dsp:spPr>
        <a:xfrm>
          <a:off x="4002400" y="85498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854988"/>
        <a:ext cx="495206" cy="151038"/>
      </dsp:txXfrm>
    </dsp:sp>
    <dsp:sp modelId="{9E0F81F8-A142-4049-8EE3-F880BBF32162}">
      <dsp:nvSpPr>
        <dsp:cNvPr id="0" name=""/>
        <dsp:cNvSpPr/>
      </dsp:nvSpPr>
      <dsp:spPr>
        <a:xfrm>
          <a:off x="4002400" y="106792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1067927"/>
        <a:ext cx="495206" cy="151038"/>
      </dsp:txXfrm>
    </dsp:sp>
    <dsp:sp modelId="{CBEB16AF-FFC3-4751-A90B-ACA33F06BB5A}">
      <dsp:nvSpPr>
        <dsp:cNvPr id="0" name=""/>
        <dsp:cNvSpPr/>
      </dsp:nvSpPr>
      <dsp:spPr>
        <a:xfrm>
          <a:off x="3408152" y="1387335"/>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1387335"/>
        <a:ext cx="495206" cy="151038"/>
      </dsp:txXfrm>
    </dsp:sp>
    <dsp:sp modelId="{60548E5F-2F16-450C-9B3D-9B4CFBD5E2FE}">
      <dsp:nvSpPr>
        <dsp:cNvPr id="0" name=""/>
        <dsp:cNvSpPr/>
      </dsp:nvSpPr>
      <dsp:spPr>
        <a:xfrm>
          <a:off x="4002400" y="1280865"/>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1280865"/>
        <a:ext cx="495206" cy="151038"/>
      </dsp:txXfrm>
    </dsp:sp>
    <dsp:sp modelId="{A0934660-76EF-4ABC-BC46-2275C3A89D43}">
      <dsp:nvSpPr>
        <dsp:cNvPr id="0" name=""/>
        <dsp:cNvSpPr/>
      </dsp:nvSpPr>
      <dsp:spPr>
        <a:xfrm>
          <a:off x="4002400" y="1493804"/>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1493804"/>
        <a:ext cx="495206" cy="151038"/>
      </dsp:txXfrm>
    </dsp:sp>
    <dsp:sp modelId="{FB3FDA38-A8BE-446C-9C62-0253584BE2AE}">
      <dsp:nvSpPr>
        <dsp:cNvPr id="0" name=""/>
        <dsp:cNvSpPr/>
      </dsp:nvSpPr>
      <dsp:spPr>
        <a:xfrm>
          <a:off x="2219656" y="2452029"/>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219656" y="2452029"/>
        <a:ext cx="495206" cy="151038"/>
      </dsp:txXfrm>
    </dsp:sp>
    <dsp:sp modelId="{32C512CC-79D6-4ECC-9F46-AF19DF33DBE3}">
      <dsp:nvSpPr>
        <dsp:cNvPr id="0" name=""/>
        <dsp:cNvSpPr/>
      </dsp:nvSpPr>
      <dsp:spPr>
        <a:xfrm>
          <a:off x="2813904" y="202615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813904" y="2026151"/>
        <a:ext cx="495206" cy="151038"/>
      </dsp:txXfrm>
    </dsp:sp>
    <dsp:sp modelId="{7E328707-71F0-4152-980D-8ABA55DEC681}">
      <dsp:nvSpPr>
        <dsp:cNvPr id="0" name=""/>
        <dsp:cNvSpPr/>
      </dsp:nvSpPr>
      <dsp:spPr>
        <a:xfrm>
          <a:off x="3408152" y="1813213"/>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1813213"/>
        <a:ext cx="495206" cy="151038"/>
      </dsp:txXfrm>
    </dsp:sp>
    <dsp:sp modelId="{7232D65A-41EA-40E0-B7DE-36CDAF79770B}">
      <dsp:nvSpPr>
        <dsp:cNvPr id="0" name=""/>
        <dsp:cNvSpPr/>
      </dsp:nvSpPr>
      <dsp:spPr>
        <a:xfrm>
          <a:off x="4002400" y="1706743"/>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1706743"/>
        <a:ext cx="495206" cy="151038"/>
      </dsp:txXfrm>
    </dsp:sp>
    <dsp:sp modelId="{F6E82889-99B8-428C-A652-589F5253AC73}">
      <dsp:nvSpPr>
        <dsp:cNvPr id="0" name=""/>
        <dsp:cNvSpPr/>
      </dsp:nvSpPr>
      <dsp:spPr>
        <a:xfrm>
          <a:off x="4002400" y="191968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1919682"/>
        <a:ext cx="495206" cy="151038"/>
      </dsp:txXfrm>
    </dsp:sp>
    <dsp:sp modelId="{C520C5E1-3F19-4954-BC25-4D86CA9A9EAD}">
      <dsp:nvSpPr>
        <dsp:cNvPr id="0" name=""/>
        <dsp:cNvSpPr/>
      </dsp:nvSpPr>
      <dsp:spPr>
        <a:xfrm>
          <a:off x="3408152" y="223909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2239090"/>
        <a:ext cx="495206" cy="151038"/>
      </dsp:txXfrm>
    </dsp:sp>
    <dsp:sp modelId="{9BCDA491-5257-4B26-9A8A-34A92185F442}">
      <dsp:nvSpPr>
        <dsp:cNvPr id="0" name=""/>
        <dsp:cNvSpPr/>
      </dsp:nvSpPr>
      <dsp:spPr>
        <a:xfrm>
          <a:off x="4002400" y="213262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2132621"/>
        <a:ext cx="495206" cy="151038"/>
      </dsp:txXfrm>
    </dsp:sp>
    <dsp:sp modelId="{36F84C03-C0F6-4D7D-BFAC-41BEC91C8163}">
      <dsp:nvSpPr>
        <dsp:cNvPr id="0" name=""/>
        <dsp:cNvSpPr/>
      </dsp:nvSpPr>
      <dsp:spPr>
        <a:xfrm>
          <a:off x="4002400" y="234556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2345560"/>
        <a:ext cx="495206" cy="151038"/>
      </dsp:txXfrm>
    </dsp:sp>
    <dsp:sp modelId="{E66D1D3C-4ADB-42CB-BE9C-C5C4C2C64C3E}">
      <dsp:nvSpPr>
        <dsp:cNvPr id="0" name=""/>
        <dsp:cNvSpPr/>
      </dsp:nvSpPr>
      <dsp:spPr>
        <a:xfrm>
          <a:off x="2813904" y="287790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813904" y="2877907"/>
        <a:ext cx="495206" cy="151038"/>
      </dsp:txXfrm>
    </dsp:sp>
    <dsp:sp modelId="{7B3DA8D1-AF3F-4E68-B093-1E8CC05C1033}">
      <dsp:nvSpPr>
        <dsp:cNvPr id="0" name=""/>
        <dsp:cNvSpPr/>
      </dsp:nvSpPr>
      <dsp:spPr>
        <a:xfrm>
          <a:off x="3408152" y="266496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2664968"/>
        <a:ext cx="495206" cy="151038"/>
      </dsp:txXfrm>
    </dsp:sp>
    <dsp:sp modelId="{678B2840-6DAA-4482-A488-0B20ED15DE9A}">
      <dsp:nvSpPr>
        <dsp:cNvPr id="0" name=""/>
        <dsp:cNvSpPr/>
      </dsp:nvSpPr>
      <dsp:spPr>
        <a:xfrm>
          <a:off x="4002400" y="255849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2558498"/>
        <a:ext cx="495206" cy="151038"/>
      </dsp:txXfrm>
    </dsp:sp>
    <dsp:sp modelId="{DD62F2AE-701A-4DE6-A3C4-8759A06A3109}">
      <dsp:nvSpPr>
        <dsp:cNvPr id="0" name=""/>
        <dsp:cNvSpPr/>
      </dsp:nvSpPr>
      <dsp:spPr>
        <a:xfrm>
          <a:off x="4002400" y="277143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2771437"/>
        <a:ext cx="495206" cy="151038"/>
      </dsp:txXfrm>
    </dsp:sp>
    <dsp:sp modelId="{2096A5FA-EA13-47B2-B1F6-0FEA3A5969EF}">
      <dsp:nvSpPr>
        <dsp:cNvPr id="0" name=""/>
        <dsp:cNvSpPr/>
      </dsp:nvSpPr>
      <dsp:spPr>
        <a:xfrm>
          <a:off x="3408152" y="3090846"/>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3090846"/>
        <a:ext cx="495206" cy="151038"/>
      </dsp:txXfrm>
    </dsp:sp>
    <dsp:sp modelId="{BE4D9CA3-A81D-4F21-A9B8-DDD9686F89AD}">
      <dsp:nvSpPr>
        <dsp:cNvPr id="0" name=""/>
        <dsp:cNvSpPr/>
      </dsp:nvSpPr>
      <dsp:spPr>
        <a:xfrm>
          <a:off x="4002400" y="2984376"/>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2984376"/>
        <a:ext cx="495206" cy="151038"/>
      </dsp:txXfrm>
    </dsp:sp>
    <dsp:sp modelId="{E34E6C86-0753-423B-91BD-03E309FD9E54}">
      <dsp:nvSpPr>
        <dsp:cNvPr id="0" name=""/>
        <dsp:cNvSpPr/>
      </dsp:nvSpPr>
      <dsp:spPr>
        <a:xfrm>
          <a:off x="4002400" y="3197315"/>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3197315"/>
        <a:ext cx="495206" cy="151038"/>
      </dsp:txXfrm>
    </dsp:sp>
    <dsp:sp modelId="{AF30791C-3A85-442A-9CCE-2E9C39576606}">
      <dsp:nvSpPr>
        <dsp:cNvPr id="0" name=""/>
        <dsp:cNvSpPr/>
      </dsp:nvSpPr>
      <dsp:spPr>
        <a:xfrm>
          <a:off x="1625408" y="5007295"/>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1</a:t>
          </a:r>
        </a:p>
      </dsp:txBody>
      <dsp:txXfrm>
        <a:off x="1625408" y="5007295"/>
        <a:ext cx="495206" cy="151038"/>
      </dsp:txXfrm>
    </dsp:sp>
    <dsp:sp modelId="{E05E5D48-17F8-4F56-820D-69326B38232D}">
      <dsp:nvSpPr>
        <dsp:cNvPr id="0" name=""/>
        <dsp:cNvSpPr/>
      </dsp:nvSpPr>
      <dsp:spPr>
        <a:xfrm>
          <a:off x="2219656" y="415554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219656" y="4155540"/>
        <a:ext cx="495206" cy="151038"/>
      </dsp:txXfrm>
    </dsp:sp>
    <dsp:sp modelId="{1FF2E7E4-496C-40B1-96C6-614C62311439}">
      <dsp:nvSpPr>
        <dsp:cNvPr id="0" name=""/>
        <dsp:cNvSpPr/>
      </dsp:nvSpPr>
      <dsp:spPr>
        <a:xfrm>
          <a:off x="2813904" y="372966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813904" y="3729662"/>
        <a:ext cx="495206" cy="151038"/>
      </dsp:txXfrm>
    </dsp:sp>
    <dsp:sp modelId="{8E20A264-5FC2-4EEC-9B79-6C476E5BFCE1}">
      <dsp:nvSpPr>
        <dsp:cNvPr id="0" name=""/>
        <dsp:cNvSpPr/>
      </dsp:nvSpPr>
      <dsp:spPr>
        <a:xfrm>
          <a:off x="3408152" y="3516723"/>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3516723"/>
        <a:ext cx="495206" cy="151038"/>
      </dsp:txXfrm>
    </dsp:sp>
    <dsp:sp modelId="{9DF410DA-6A40-4735-A9AB-10381D237608}">
      <dsp:nvSpPr>
        <dsp:cNvPr id="0" name=""/>
        <dsp:cNvSpPr/>
      </dsp:nvSpPr>
      <dsp:spPr>
        <a:xfrm>
          <a:off x="4002400" y="3410254"/>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3410254"/>
        <a:ext cx="495206" cy="151038"/>
      </dsp:txXfrm>
    </dsp:sp>
    <dsp:sp modelId="{82033AFD-290B-4536-8AEE-0CCEF98759FB}">
      <dsp:nvSpPr>
        <dsp:cNvPr id="0" name=""/>
        <dsp:cNvSpPr/>
      </dsp:nvSpPr>
      <dsp:spPr>
        <a:xfrm>
          <a:off x="4002400" y="3623193"/>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3623193"/>
        <a:ext cx="495206" cy="151038"/>
      </dsp:txXfrm>
    </dsp:sp>
    <dsp:sp modelId="{39910B46-9128-4EEF-B8BA-9B99FC2418EF}">
      <dsp:nvSpPr>
        <dsp:cNvPr id="0" name=""/>
        <dsp:cNvSpPr/>
      </dsp:nvSpPr>
      <dsp:spPr>
        <a:xfrm>
          <a:off x="3408152" y="394260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3942601"/>
        <a:ext cx="495206" cy="151038"/>
      </dsp:txXfrm>
    </dsp:sp>
    <dsp:sp modelId="{5AD2B4B9-5B41-4C3A-8F35-5193E5A6A798}">
      <dsp:nvSpPr>
        <dsp:cNvPr id="0" name=""/>
        <dsp:cNvSpPr/>
      </dsp:nvSpPr>
      <dsp:spPr>
        <a:xfrm>
          <a:off x="4002400" y="383613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3836132"/>
        <a:ext cx="495206" cy="151038"/>
      </dsp:txXfrm>
    </dsp:sp>
    <dsp:sp modelId="{40163B25-F0A4-45FF-A3B8-4C4B3E54A3A5}">
      <dsp:nvSpPr>
        <dsp:cNvPr id="0" name=""/>
        <dsp:cNvSpPr/>
      </dsp:nvSpPr>
      <dsp:spPr>
        <a:xfrm>
          <a:off x="4002400" y="404907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4049070"/>
        <a:ext cx="495206" cy="151038"/>
      </dsp:txXfrm>
    </dsp:sp>
    <dsp:sp modelId="{BCA3AAE1-2AD7-4F6C-B1B4-209D6949CBF7}">
      <dsp:nvSpPr>
        <dsp:cNvPr id="0" name=""/>
        <dsp:cNvSpPr/>
      </dsp:nvSpPr>
      <dsp:spPr>
        <a:xfrm>
          <a:off x="2813904" y="458141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813904" y="4581418"/>
        <a:ext cx="495206" cy="151038"/>
      </dsp:txXfrm>
    </dsp:sp>
    <dsp:sp modelId="{EDFC8D6E-EA2B-402F-B945-4A0D4F494999}">
      <dsp:nvSpPr>
        <dsp:cNvPr id="0" name=""/>
        <dsp:cNvSpPr/>
      </dsp:nvSpPr>
      <dsp:spPr>
        <a:xfrm>
          <a:off x="3408152" y="4368479"/>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4368479"/>
        <a:ext cx="495206" cy="151038"/>
      </dsp:txXfrm>
    </dsp:sp>
    <dsp:sp modelId="{30758FA1-2FD8-4274-9732-5958013918B1}">
      <dsp:nvSpPr>
        <dsp:cNvPr id="0" name=""/>
        <dsp:cNvSpPr/>
      </dsp:nvSpPr>
      <dsp:spPr>
        <a:xfrm>
          <a:off x="4002400" y="4262009"/>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4262009"/>
        <a:ext cx="495206" cy="151038"/>
      </dsp:txXfrm>
    </dsp:sp>
    <dsp:sp modelId="{5E65BDEA-684E-454F-9AFC-66198CA3E4EF}">
      <dsp:nvSpPr>
        <dsp:cNvPr id="0" name=""/>
        <dsp:cNvSpPr/>
      </dsp:nvSpPr>
      <dsp:spPr>
        <a:xfrm>
          <a:off x="4002400" y="447494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4474948"/>
        <a:ext cx="495206" cy="151038"/>
      </dsp:txXfrm>
    </dsp:sp>
    <dsp:sp modelId="{4AEE656A-947E-461D-B853-48D7D382FD8D}">
      <dsp:nvSpPr>
        <dsp:cNvPr id="0" name=""/>
        <dsp:cNvSpPr/>
      </dsp:nvSpPr>
      <dsp:spPr>
        <a:xfrm>
          <a:off x="3408152" y="4794356"/>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4794356"/>
        <a:ext cx="495206" cy="151038"/>
      </dsp:txXfrm>
    </dsp:sp>
    <dsp:sp modelId="{15ED56F8-38DB-4EA7-A196-F80F36632ED3}">
      <dsp:nvSpPr>
        <dsp:cNvPr id="0" name=""/>
        <dsp:cNvSpPr/>
      </dsp:nvSpPr>
      <dsp:spPr>
        <a:xfrm>
          <a:off x="4002400" y="468788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4687887"/>
        <a:ext cx="495206" cy="151038"/>
      </dsp:txXfrm>
    </dsp:sp>
    <dsp:sp modelId="{BBF35687-2B05-4446-8D9D-A72A67722599}">
      <dsp:nvSpPr>
        <dsp:cNvPr id="0" name=""/>
        <dsp:cNvSpPr/>
      </dsp:nvSpPr>
      <dsp:spPr>
        <a:xfrm>
          <a:off x="4002400" y="4900826"/>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4900826"/>
        <a:ext cx="495206" cy="151038"/>
      </dsp:txXfrm>
    </dsp:sp>
    <dsp:sp modelId="{CB17965F-B1FF-417D-8ADE-0E6705030520}">
      <dsp:nvSpPr>
        <dsp:cNvPr id="0" name=""/>
        <dsp:cNvSpPr/>
      </dsp:nvSpPr>
      <dsp:spPr>
        <a:xfrm>
          <a:off x="2219656" y="585905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2</a:t>
          </a:r>
        </a:p>
      </dsp:txBody>
      <dsp:txXfrm>
        <a:off x="2219656" y="5859051"/>
        <a:ext cx="495206" cy="151038"/>
      </dsp:txXfrm>
    </dsp:sp>
    <dsp:sp modelId="{CC12ACDB-DC8C-4263-BD72-5ABFB3FCE9EB}">
      <dsp:nvSpPr>
        <dsp:cNvPr id="0" name=""/>
        <dsp:cNvSpPr/>
      </dsp:nvSpPr>
      <dsp:spPr>
        <a:xfrm>
          <a:off x="2813904" y="5433173"/>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813904" y="5433173"/>
        <a:ext cx="495206" cy="151038"/>
      </dsp:txXfrm>
    </dsp:sp>
    <dsp:sp modelId="{7E4EB627-5831-45C2-A213-6EDBE245C39D}">
      <dsp:nvSpPr>
        <dsp:cNvPr id="0" name=""/>
        <dsp:cNvSpPr/>
      </dsp:nvSpPr>
      <dsp:spPr>
        <a:xfrm>
          <a:off x="3408152" y="5220234"/>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5220234"/>
        <a:ext cx="495206" cy="151038"/>
      </dsp:txXfrm>
    </dsp:sp>
    <dsp:sp modelId="{3723BDA1-92A6-4BE2-A31B-1276C529523C}">
      <dsp:nvSpPr>
        <dsp:cNvPr id="0" name=""/>
        <dsp:cNvSpPr/>
      </dsp:nvSpPr>
      <dsp:spPr>
        <a:xfrm>
          <a:off x="4002400" y="5113765"/>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5113765"/>
        <a:ext cx="495206" cy="151038"/>
      </dsp:txXfrm>
    </dsp:sp>
    <dsp:sp modelId="{B33CD590-C299-48CC-957D-52858F6FF9FE}">
      <dsp:nvSpPr>
        <dsp:cNvPr id="0" name=""/>
        <dsp:cNvSpPr/>
      </dsp:nvSpPr>
      <dsp:spPr>
        <a:xfrm>
          <a:off x="4002400" y="5326704"/>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5326704"/>
        <a:ext cx="495206" cy="151038"/>
      </dsp:txXfrm>
    </dsp:sp>
    <dsp:sp modelId="{6B9BBB72-2D90-4D48-8163-BBC78479124F}">
      <dsp:nvSpPr>
        <dsp:cNvPr id="0" name=""/>
        <dsp:cNvSpPr/>
      </dsp:nvSpPr>
      <dsp:spPr>
        <a:xfrm>
          <a:off x="3408152" y="564611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5646112"/>
        <a:ext cx="495206" cy="151038"/>
      </dsp:txXfrm>
    </dsp:sp>
    <dsp:sp modelId="{0FA1AF0E-B267-4A11-AEEE-6E28FB7DB7CF}">
      <dsp:nvSpPr>
        <dsp:cNvPr id="0" name=""/>
        <dsp:cNvSpPr/>
      </dsp:nvSpPr>
      <dsp:spPr>
        <a:xfrm>
          <a:off x="4002400" y="5539642"/>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5539642"/>
        <a:ext cx="495206" cy="151038"/>
      </dsp:txXfrm>
    </dsp:sp>
    <dsp:sp modelId="{23E55494-B6C6-4534-A3D9-01486F74A6F2}">
      <dsp:nvSpPr>
        <dsp:cNvPr id="0" name=""/>
        <dsp:cNvSpPr/>
      </dsp:nvSpPr>
      <dsp:spPr>
        <a:xfrm>
          <a:off x="4002400" y="5752581"/>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5752581"/>
        <a:ext cx="495206" cy="151038"/>
      </dsp:txXfrm>
    </dsp:sp>
    <dsp:sp modelId="{C52CF03D-6C3C-4D93-B55B-EA1EFCFDCDA9}">
      <dsp:nvSpPr>
        <dsp:cNvPr id="0" name=""/>
        <dsp:cNvSpPr/>
      </dsp:nvSpPr>
      <dsp:spPr>
        <a:xfrm>
          <a:off x="2813904" y="628492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3</a:t>
          </a:r>
        </a:p>
      </dsp:txBody>
      <dsp:txXfrm>
        <a:off x="2813904" y="6284928"/>
        <a:ext cx="495206" cy="151038"/>
      </dsp:txXfrm>
    </dsp:sp>
    <dsp:sp modelId="{A66A8000-E1DE-48E9-A683-7D59395DDFCF}">
      <dsp:nvSpPr>
        <dsp:cNvPr id="0" name=""/>
        <dsp:cNvSpPr/>
      </dsp:nvSpPr>
      <dsp:spPr>
        <a:xfrm>
          <a:off x="3408152" y="607199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3408152" y="6071990"/>
        <a:ext cx="495206" cy="151038"/>
      </dsp:txXfrm>
    </dsp:sp>
    <dsp:sp modelId="{1ECB7CEC-5E02-47B6-A960-6F196AB7E1CB}">
      <dsp:nvSpPr>
        <dsp:cNvPr id="0" name=""/>
        <dsp:cNvSpPr/>
      </dsp:nvSpPr>
      <dsp:spPr>
        <a:xfrm>
          <a:off x="4002400" y="5965520"/>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5965520"/>
        <a:ext cx="495206" cy="151038"/>
      </dsp:txXfrm>
    </dsp:sp>
    <dsp:sp modelId="{9B7421A2-3704-4687-A38D-7E73245F946B}">
      <dsp:nvSpPr>
        <dsp:cNvPr id="0" name=""/>
        <dsp:cNvSpPr/>
      </dsp:nvSpPr>
      <dsp:spPr>
        <a:xfrm>
          <a:off x="4002400" y="6178459"/>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6178459"/>
        <a:ext cx="495206" cy="151038"/>
      </dsp:txXfrm>
    </dsp:sp>
    <dsp:sp modelId="{BEB1CE60-A79D-474B-B8BB-F0670DB9F061}">
      <dsp:nvSpPr>
        <dsp:cNvPr id="0" name=""/>
        <dsp:cNvSpPr/>
      </dsp:nvSpPr>
      <dsp:spPr>
        <a:xfrm>
          <a:off x="3408152" y="649786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4</a:t>
          </a:r>
        </a:p>
      </dsp:txBody>
      <dsp:txXfrm>
        <a:off x="3408152" y="6497867"/>
        <a:ext cx="495206" cy="151038"/>
      </dsp:txXfrm>
    </dsp:sp>
    <dsp:sp modelId="{57704559-36C6-484F-82DD-C7DB58E1C294}">
      <dsp:nvSpPr>
        <dsp:cNvPr id="0" name=""/>
        <dsp:cNvSpPr/>
      </dsp:nvSpPr>
      <dsp:spPr>
        <a:xfrm>
          <a:off x="4002400" y="6391398"/>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002400" y="6391398"/>
        <a:ext cx="495206" cy="151038"/>
      </dsp:txXfrm>
    </dsp:sp>
    <dsp:sp modelId="{8D5E09C5-4C40-4075-A944-D5B8EF40FF5B}">
      <dsp:nvSpPr>
        <dsp:cNvPr id="0" name=""/>
        <dsp:cNvSpPr/>
      </dsp:nvSpPr>
      <dsp:spPr>
        <a:xfrm>
          <a:off x="4002400" y="6604337"/>
          <a:ext cx="495206" cy="1510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Cycle 5</a:t>
          </a:r>
        </a:p>
      </dsp:txBody>
      <dsp:txXfrm>
        <a:off x="4002400" y="6604337"/>
        <a:ext cx="495206" cy="1510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0A223-5E7C-41D1-852D-CD7B61673339}">
      <dsp:nvSpPr>
        <dsp:cNvPr id="0" name=""/>
        <dsp:cNvSpPr/>
      </dsp:nvSpPr>
      <dsp:spPr>
        <a:xfrm>
          <a:off x="0" y="2556"/>
          <a:ext cx="5286895" cy="12957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972F58-2938-4B3B-8C92-0A6FFAAE23D7}">
      <dsp:nvSpPr>
        <dsp:cNvPr id="0" name=""/>
        <dsp:cNvSpPr/>
      </dsp:nvSpPr>
      <dsp:spPr>
        <a:xfrm>
          <a:off x="391951" y="294091"/>
          <a:ext cx="712639" cy="71263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AC1566-0D86-46E4-9F97-F30B65F174D4}">
      <dsp:nvSpPr>
        <dsp:cNvPr id="0" name=""/>
        <dsp:cNvSpPr/>
      </dsp:nvSpPr>
      <dsp:spPr>
        <a:xfrm>
          <a:off x="1496543" y="2556"/>
          <a:ext cx="3790351" cy="1295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29" tIns="137129" rIns="137129" bIns="137129" numCol="1" spcCol="1270" anchor="ctr" anchorCtr="0">
          <a:noAutofit/>
        </a:bodyPr>
        <a:lstStyle/>
        <a:p>
          <a:pPr marL="0" lvl="0" indent="0" algn="l" defTabSz="755650">
            <a:lnSpc>
              <a:spcPct val="100000"/>
            </a:lnSpc>
            <a:spcBef>
              <a:spcPct val="0"/>
            </a:spcBef>
            <a:spcAft>
              <a:spcPct val="35000"/>
            </a:spcAft>
            <a:buNone/>
          </a:pPr>
          <a:r>
            <a:rPr lang="en-US" sz="1700" kern="1200" dirty="0"/>
            <a:t>The rapid antigen test on day 6 is utilized to identify if people are still infectious based on the viral load present on day 6.</a:t>
          </a:r>
        </a:p>
      </dsp:txBody>
      <dsp:txXfrm>
        <a:off x="1496543" y="2556"/>
        <a:ext cx="3790351" cy="1295709"/>
      </dsp:txXfrm>
    </dsp:sp>
    <dsp:sp modelId="{7037DCA5-24CC-4CDE-BB4E-24D50C8074AC}">
      <dsp:nvSpPr>
        <dsp:cNvPr id="0" name=""/>
        <dsp:cNvSpPr/>
      </dsp:nvSpPr>
      <dsp:spPr>
        <a:xfrm>
          <a:off x="0" y="1622192"/>
          <a:ext cx="5286895" cy="12957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90144F-29EA-4315-9227-B837C3D39663}">
      <dsp:nvSpPr>
        <dsp:cNvPr id="0" name=""/>
        <dsp:cNvSpPr/>
      </dsp:nvSpPr>
      <dsp:spPr>
        <a:xfrm>
          <a:off x="391951" y="1913727"/>
          <a:ext cx="712639" cy="71263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7DCB1F-1970-436C-BCB9-6CD4CF4D8169}">
      <dsp:nvSpPr>
        <dsp:cNvPr id="0" name=""/>
        <dsp:cNvSpPr/>
      </dsp:nvSpPr>
      <dsp:spPr>
        <a:xfrm>
          <a:off x="1496543" y="1622192"/>
          <a:ext cx="3790351" cy="1295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29" tIns="137129" rIns="137129" bIns="137129" numCol="1" spcCol="1270" anchor="ctr" anchorCtr="0">
          <a:noAutofit/>
        </a:bodyPr>
        <a:lstStyle/>
        <a:p>
          <a:pPr marL="0" lvl="0" indent="0" algn="l" defTabSz="755650">
            <a:lnSpc>
              <a:spcPct val="100000"/>
            </a:lnSpc>
            <a:spcBef>
              <a:spcPct val="0"/>
            </a:spcBef>
            <a:spcAft>
              <a:spcPct val="35000"/>
            </a:spcAft>
            <a:buNone/>
          </a:pPr>
          <a:r>
            <a:rPr lang="en-US" sz="1700" kern="1200" dirty="0"/>
            <a:t>The relative probability that this is positive is low,</a:t>
          </a:r>
          <a:r>
            <a:rPr lang="en-US" sz="1700" kern="1200" baseline="30000" dirty="0">
              <a:hlinkClick xmlns:r="http://schemas.openxmlformats.org/officeDocument/2006/relationships" r:id="rId5"/>
            </a:rPr>
            <a:t>3</a:t>
          </a:r>
          <a:r>
            <a:rPr lang="en-US" sz="1700" kern="1200" dirty="0"/>
            <a:t> but the test is still sensitive enough to identify those still infectious. </a:t>
          </a:r>
        </a:p>
      </dsp:txBody>
      <dsp:txXfrm>
        <a:off x="1496543" y="1622192"/>
        <a:ext cx="3790351" cy="1295709"/>
      </dsp:txXfrm>
    </dsp:sp>
    <dsp:sp modelId="{792C5C44-6E66-49A6-9433-22A0B29C4FB1}">
      <dsp:nvSpPr>
        <dsp:cNvPr id="0" name=""/>
        <dsp:cNvSpPr/>
      </dsp:nvSpPr>
      <dsp:spPr>
        <a:xfrm>
          <a:off x="0" y="3241829"/>
          <a:ext cx="5286895" cy="12957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8A4D0C-CB4B-4B03-8AA2-3A4C2C345CD7}">
      <dsp:nvSpPr>
        <dsp:cNvPr id="0" name=""/>
        <dsp:cNvSpPr/>
      </dsp:nvSpPr>
      <dsp:spPr>
        <a:xfrm>
          <a:off x="391951" y="3533363"/>
          <a:ext cx="712639" cy="712639"/>
        </a:xfrm>
        <a:prstGeom prst="rect">
          <a:avLst/>
        </a:prstGeom>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678736-AE42-452A-A94F-ACDBDFCDC7E9}">
      <dsp:nvSpPr>
        <dsp:cNvPr id="0" name=""/>
        <dsp:cNvSpPr/>
      </dsp:nvSpPr>
      <dsp:spPr>
        <a:xfrm>
          <a:off x="1496543" y="3241829"/>
          <a:ext cx="3790351" cy="1295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29" tIns="137129" rIns="137129" bIns="137129" numCol="1" spcCol="1270" anchor="ctr" anchorCtr="0">
          <a:noAutofit/>
        </a:bodyPr>
        <a:lstStyle/>
        <a:p>
          <a:pPr marL="0" lvl="0" indent="0" algn="l" defTabSz="755650">
            <a:lnSpc>
              <a:spcPct val="100000"/>
            </a:lnSpc>
            <a:spcBef>
              <a:spcPct val="0"/>
            </a:spcBef>
            <a:spcAft>
              <a:spcPct val="35000"/>
            </a:spcAft>
            <a:buNone/>
          </a:pPr>
          <a:r>
            <a:rPr lang="en-US" sz="1700" kern="1200" dirty="0"/>
            <a:t>If positive, they are to finish their 10-day isolation. This is to ensure that they are no longer infectious. </a:t>
          </a:r>
        </a:p>
      </dsp:txBody>
      <dsp:txXfrm>
        <a:off x="1496543" y="3241829"/>
        <a:ext cx="3790351" cy="1295709"/>
      </dsp:txXfrm>
    </dsp:sp>
    <dsp:sp modelId="{8E7BADE4-9528-488E-BF6B-45458314791C}">
      <dsp:nvSpPr>
        <dsp:cNvPr id="0" name=""/>
        <dsp:cNvSpPr/>
      </dsp:nvSpPr>
      <dsp:spPr>
        <a:xfrm>
          <a:off x="0" y="4861465"/>
          <a:ext cx="5286895" cy="12957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66AAA0-A74E-4346-A998-7C18E938E88C}">
      <dsp:nvSpPr>
        <dsp:cNvPr id="0" name=""/>
        <dsp:cNvSpPr/>
      </dsp:nvSpPr>
      <dsp:spPr>
        <a:xfrm>
          <a:off x="391951" y="5152999"/>
          <a:ext cx="712639" cy="712639"/>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BE363B-0D44-45BC-AC94-A508DAEAC65A}">
      <dsp:nvSpPr>
        <dsp:cNvPr id="0" name=""/>
        <dsp:cNvSpPr/>
      </dsp:nvSpPr>
      <dsp:spPr>
        <a:xfrm>
          <a:off x="1496543" y="4861465"/>
          <a:ext cx="3790351" cy="1295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29" tIns="137129" rIns="137129" bIns="137129" numCol="1" spcCol="1270" anchor="ctr" anchorCtr="0">
          <a:noAutofit/>
        </a:bodyPr>
        <a:lstStyle/>
        <a:p>
          <a:pPr marL="0" lvl="0" indent="0" algn="l" defTabSz="755650">
            <a:lnSpc>
              <a:spcPct val="100000"/>
            </a:lnSpc>
            <a:spcBef>
              <a:spcPct val="0"/>
            </a:spcBef>
            <a:spcAft>
              <a:spcPct val="35000"/>
            </a:spcAft>
            <a:buNone/>
          </a:pPr>
          <a:r>
            <a:rPr lang="en-US" sz="1700" kern="1200" dirty="0"/>
            <a:t>A test is not needed on day 11 unless required or recommended by your local health authority.</a:t>
          </a:r>
        </a:p>
      </dsp:txBody>
      <dsp:txXfrm>
        <a:off x="1496543" y="4861465"/>
        <a:ext cx="3790351" cy="1295709"/>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3B9C16-DDD7-446E-BB13-24AE22E82DAF}" type="datetimeFigureOut">
              <a:rPr lang="en-US" smtClean="0"/>
              <a:t>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BE2D58-69BA-429F-A315-CD0173AFAFF1}" type="slidenum">
              <a:rPr lang="en-US" smtClean="0"/>
              <a:t>‹#›</a:t>
            </a:fld>
            <a:endParaRPr lang="en-US"/>
          </a:p>
        </p:txBody>
      </p:sp>
    </p:spTree>
    <p:extLst>
      <p:ext uri="{BB962C8B-B14F-4D97-AF65-F5344CB8AC3E}">
        <p14:creationId xmlns:p14="http://schemas.microsoft.com/office/powerpoint/2010/main" val="2567682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024CF-D0A4-4E1D-9F04-75E079DC9146}" type="slidenum">
              <a:rPr lang="en-US" smtClean="0"/>
              <a:t>31</a:t>
            </a:fld>
            <a:endParaRPr lang="en-US"/>
          </a:p>
        </p:txBody>
      </p:sp>
    </p:spTree>
    <p:extLst>
      <p:ext uri="{BB962C8B-B14F-4D97-AF65-F5344CB8AC3E}">
        <p14:creationId xmlns:p14="http://schemas.microsoft.com/office/powerpoint/2010/main" val="4120186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024CF-D0A4-4E1D-9F04-75E079DC9146}" type="slidenum">
              <a:rPr lang="en-US" smtClean="0"/>
              <a:t>32</a:t>
            </a:fld>
            <a:endParaRPr lang="en-US"/>
          </a:p>
        </p:txBody>
      </p:sp>
    </p:spTree>
    <p:extLst>
      <p:ext uri="{BB962C8B-B14F-4D97-AF65-F5344CB8AC3E}">
        <p14:creationId xmlns:p14="http://schemas.microsoft.com/office/powerpoint/2010/main" val="3205429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3359844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18838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1602609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4FD011-B309-49E9-81B0-9FD14E93C753}"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791752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4FD011-B309-49E9-81B0-9FD14E93C753}" type="datetimeFigureOut">
              <a:rPr lang="en-US" smtClean="0"/>
              <a:t>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23136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4FD011-B309-49E9-81B0-9FD14E93C753}" type="datetimeFigureOut">
              <a:rPr lang="en-US" smtClean="0"/>
              <a:t>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550676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FD011-B309-49E9-81B0-9FD14E93C753}" type="datetimeFigureOut">
              <a:rPr lang="en-US" smtClean="0"/>
              <a:t>1/21/2022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28353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4FD011-B309-49E9-81B0-9FD14E93C753}"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598953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0D7B7-361B-4CF8-816C-9DC9987698E7}" type="slidenum">
              <a:rPr lang="en-US" smtClean="0"/>
              <a:t>‹#›</a:t>
            </a:fld>
            <a:endParaRPr lang="en-US"/>
          </a:p>
        </p:txBody>
      </p:sp>
      <p:sp>
        <p:nvSpPr>
          <p:cNvPr id="5" name="Date Placeholder 4"/>
          <p:cNvSpPr>
            <a:spLocks noGrp="1"/>
          </p:cNvSpPr>
          <p:nvPr>
            <p:ph type="dt" sz="half" idx="10"/>
          </p:nvPr>
        </p:nvSpPr>
        <p:spPr/>
        <p:txBody>
          <a:bodyPr/>
          <a:lstStyle/>
          <a:p>
            <a:fld id="{1B4FD011-B309-49E9-81B0-9FD14E93C753}" type="datetimeFigureOut">
              <a:rPr lang="en-US" smtClean="0"/>
              <a:t>1/21/2022</a:t>
            </a:fld>
            <a:endParaRPr lang="en-US"/>
          </a:p>
        </p:txBody>
      </p:sp>
    </p:spTree>
    <p:extLst>
      <p:ext uri="{BB962C8B-B14F-4D97-AF65-F5344CB8AC3E}">
        <p14:creationId xmlns:p14="http://schemas.microsoft.com/office/powerpoint/2010/main" val="2631434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421400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2485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317587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27702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777940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144665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FD011-B309-49E9-81B0-9FD14E93C753}"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0D7B7-361B-4CF8-816C-9DC9987698E7}" type="slidenum">
              <a:rPr lang="en-US" smtClean="0"/>
              <a:t>‹#›</a:t>
            </a:fld>
            <a:endParaRPr lang="en-US"/>
          </a:p>
        </p:txBody>
      </p:sp>
    </p:spTree>
    <p:extLst>
      <p:ext uri="{BB962C8B-B14F-4D97-AF65-F5344CB8AC3E}">
        <p14:creationId xmlns:p14="http://schemas.microsoft.com/office/powerpoint/2010/main" val="25055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B4FD011-B309-49E9-81B0-9FD14E93C753}" type="datetimeFigureOut">
              <a:rPr lang="en-US" smtClean="0"/>
              <a:t>1/21/2022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220D7B7-361B-4CF8-816C-9DC9987698E7}" type="slidenum">
              <a:rPr lang="en-US" smtClean="0"/>
              <a:t>‹#›</a:t>
            </a:fld>
            <a:endParaRPr lang="en-US"/>
          </a:p>
        </p:txBody>
      </p:sp>
    </p:spTree>
    <p:extLst>
      <p:ext uri="{BB962C8B-B14F-4D97-AF65-F5344CB8AC3E}">
        <p14:creationId xmlns:p14="http://schemas.microsoft.com/office/powerpoint/2010/main" val="185741084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ncaaorg.s3.amazonaws.com/ssi/COVID/SSI_ResocializationWinter2022.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ncaa.org/news/2022/1/6/media-center-ncaa-releasees-updated-covid-19-guidance-for-winter-sports.aspx" TargetMode="External"/><Relationship Id="rId2" Type="http://schemas.openxmlformats.org/officeDocument/2006/relationships/hyperlink" Target="https://www.cdc.gov/coronavirus/2019-ncov/vaccines/stay-up-to-date.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hyperlink" Target="https://www.ncbi.nlm.nih.gov/pmc/articles/PMC7505025/" TargetMode="External"/><Relationship Id="rId7" Type="http://schemas.openxmlformats.org/officeDocument/2006/relationships/hyperlink" Target="https://www.paradoxicalvista.org/coronavirus-poem/" TargetMode="External"/><Relationship Id="rId2" Type="http://schemas.openxmlformats.org/officeDocument/2006/relationships/hyperlink" Target="https://www.cdc.gov/coronavirus/2019-ncov/hcp/duration-isolation.html" TargetMode="Externa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s://www.medrxiv.org/content/10.1101/2021.12.23.21268326v1.full.pdf" TargetMode="External"/><Relationship Id="rId4" Type="http://schemas.openxmlformats.org/officeDocument/2006/relationships/hyperlink" Target="https://www.sciencedirect.com/science/article/pii/S0140673621023461?via%3Dihub"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rbkpediatrics.com/2021/01/23/new-rapid-test-versus-pcr-trsting/" TargetMode="External"/><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2.sv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hyperlink" Target="https://www.researchgate.net/institution/RayBiotech/post/5eab0b8ed72dc00aad743cd8_RayBiotechs_COVID-19_Research_Products" TargetMode="External"/><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publicsectorexecutive.com/articles/rochdale-council-express-serious-concerns-about-lateral-flow-tests" TargetMode="External"/><Relationship Id="rId7" Type="http://schemas.openxmlformats.org/officeDocument/2006/relationships/image" Target="../media/image18.svg"/><Relationship Id="rId2" Type="http://schemas.openxmlformats.org/officeDocument/2006/relationships/image" Target="../media/image14.jpe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9.jpg"/><Relationship Id="rId7" Type="http://schemas.openxmlformats.org/officeDocument/2006/relationships/diagramQuickStyle" Target="../diagrams/quickStyle5.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s://www.veridianmedical.com/pcr-test/" TargetMode="External"/><Relationship Id="rId9" Type="http://schemas.microsoft.com/office/2007/relationships/diagramDrawing" Target="../diagrams/drawing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B434-395A-4A88-A5C9-A3AB4E95613B}"/>
              </a:ext>
            </a:extLst>
          </p:cNvPr>
          <p:cNvSpPr>
            <a:spLocks noGrp="1"/>
          </p:cNvSpPr>
          <p:nvPr>
            <p:ph type="ctrTitle"/>
          </p:nvPr>
        </p:nvSpPr>
        <p:spPr>
          <a:xfrm>
            <a:off x="4974337" y="1265314"/>
            <a:ext cx="4299666" cy="3249131"/>
          </a:xfrm>
        </p:spPr>
        <p:txBody>
          <a:bodyPr>
            <a:normAutofit/>
          </a:bodyPr>
          <a:lstStyle/>
          <a:p>
            <a:pPr algn="l">
              <a:lnSpc>
                <a:spcPct val="90000"/>
              </a:lnSpc>
            </a:pPr>
            <a:r>
              <a:rPr lang="en-US" sz="4600" dirty="0"/>
              <a:t>NWAC </a:t>
            </a:r>
            <a:br>
              <a:rPr lang="en-US" sz="4600" dirty="0"/>
            </a:br>
            <a:r>
              <a:rPr lang="en-US" sz="4600" dirty="0"/>
              <a:t>Sports Medicine Advisory Committee</a:t>
            </a:r>
          </a:p>
        </p:txBody>
      </p:sp>
      <p:sp>
        <p:nvSpPr>
          <p:cNvPr id="3" name="Subtitle 2">
            <a:extLst>
              <a:ext uri="{FF2B5EF4-FFF2-40B4-BE49-F238E27FC236}">
                <a16:creationId xmlns:a16="http://schemas.microsoft.com/office/drawing/2014/main" id="{CFE93168-A6E7-404A-B534-73B5BD710BFE}"/>
              </a:ext>
            </a:extLst>
          </p:cNvPr>
          <p:cNvSpPr>
            <a:spLocks noGrp="1"/>
          </p:cNvSpPr>
          <p:nvPr>
            <p:ph type="subTitle" idx="1"/>
          </p:nvPr>
        </p:nvSpPr>
        <p:spPr>
          <a:xfrm>
            <a:off x="4974336" y="4514446"/>
            <a:ext cx="4299666" cy="1433508"/>
          </a:xfrm>
        </p:spPr>
        <p:txBody>
          <a:bodyPr>
            <a:normAutofit/>
          </a:bodyPr>
          <a:lstStyle/>
          <a:p>
            <a:pPr algn="l"/>
            <a:r>
              <a:rPr lang="en-US" sz="2000" b="1" dirty="0"/>
              <a:t>Winter Protocols Update</a:t>
            </a:r>
          </a:p>
          <a:p>
            <a:pPr algn="l"/>
            <a:r>
              <a:rPr lang="en-US" sz="2000" b="1" dirty="0"/>
              <a:t>1/14/2022</a:t>
            </a:r>
          </a:p>
          <a:p>
            <a:pPr algn="l"/>
            <a:r>
              <a:rPr lang="en-US" sz="2000" b="1" dirty="0"/>
              <a:t>Updated 1/21/2022 </a:t>
            </a:r>
            <a:r>
              <a:rPr lang="en-US" sz="2000" b="1" dirty="0">
                <a:highlight>
                  <a:srgbClr val="FFFF00"/>
                </a:highlight>
              </a:rPr>
              <a:t>(highlights)</a:t>
            </a:r>
          </a:p>
        </p:txBody>
      </p:sp>
      <p:pic>
        <p:nvPicPr>
          <p:cNvPr id="7" name="Graphic 6" descr="Stethoscope">
            <a:extLst>
              <a:ext uri="{FF2B5EF4-FFF2-40B4-BE49-F238E27FC236}">
                <a16:creationId xmlns:a16="http://schemas.microsoft.com/office/drawing/2014/main" id="{3AC300A0-32A3-458D-ADF5-E0032AB5F3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212431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9" name="Straight Connector 6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CCC29A-06F2-44A9-9384-FE29A7E155BE}"/>
              </a:ext>
            </a:extLst>
          </p:cNvPr>
          <p:cNvSpPr>
            <a:spLocks noGrp="1"/>
          </p:cNvSpPr>
          <p:nvPr>
            <p:ph type="title"/>
          </p:nvPr>
        </p:nvSpPr>
        <p:spPr>
          <a:xfrm>
            <a:off x="643467" y="816638"/>
            <a:ext cx="3367359" cy="5224724"/>
          </a:xfrm>
        </p:spPr>
        <p:txBody>
          <a:bodyPr anchor="ctr">
            <a:normAutofit/>
          </a:bodyPr>
          <a:lstStyle/>
          <a:p>
            <a:r>
              <a:rPr lang="en-US"/>
              <a:t>Agenda</a:t>
            </a:r>
          </a:p>
        </p:txBody>
      </p:sp>
      <p:sp>
        <p:nvSpPr>
          <p:cNvPr id="6" name="Content Placeholder 5">
            <a:extLst>
              <a:ext uri="{FF2B5EF4-FFF2-40B4-BE49-F238E27FC236}">
                <a16:creationId xmlns:a16="http://schemas.microsoft.com/office/drawing/2014/main" id="{59E9F448-1AC3-4B57-A49F-00C71C07ADAC}"/>
              </a:ext>
            </a:extLst>
          </p:cNvPr>
          <p:cNvSpPr>
            <a:spLocks noGrp="1"/>
          </p:cNvSpPr>
          <p:nvPr>
            <p:ph idx="1"/>
          </p:nvPr>
        </p:nvSpPr>
        <p:spPr>
          <a:xfrm>
            <a:off x="4654295" y="816638"/>
            <a:ext cx="4619706" cy="5224724"/>
          </a:xfrm>
        </p:spPr>
        <p:txBody>
          <a:bodyPr anchor="ctr">
            <a:normAutofit/>
          </a:bodyPr>
          <a:lstStyle/>
          <a:p>
            <a:pPr lvl="0">
              <a:buClr>
                <a:schemeClr val="accent5"/>
              </a:buClr>
            </a:pPr>
            <a:r>
              <a:rPr lang="en-US" b="1" dirty="0"/>
              <a:t>“Fully Vaccinated” Definitions</a:t>
            </a:r>
          </a:p>
          <a:p>
            <a:pPr lvl="1">
              <a:buClr>
                <a:schemeClr val="accent5"/>
              </a:buClr>
            </a:pPr>
            <a:r>
              <a:rPr lang="en-US" b="1" dirty="0"/>
              <a:t>NCAA Changes as of 1/14/2022 </a:t>
            </a:r>
            <a:r>
              <a:rPr lang="en-US" b="1" dirty="0">
                <a:hlinkClick r:id="rId2"/>
              </a:rPr>
              <a:t>(Link)</a:t>
            </a:r>
            <a:endParaRPr lang="en-US" b="1" dirty="0"/>
          </a:p>
          <a:p>
            <a:pPr lvl="0">
              <a:buClr>
                <a:schemeClr val="accent5"/>
              </a:buClr>
            </a:pPr>
            <a:r>
              <a:rPr lang="en-US" b="1" dirty="0"/>
              <a:t>Testing Procedures</a:t>
            </a:r>
          </a:p>
          <a:p>
            <a:pPr lvl="0">
              <a:buClr>
                <a:schemeClr val="accent5"/>
              </a:buClr>
            </a:pPr>
            <a:r>
              <a:rPr lang="en-US" b="1" dirty="0"/>
              <a:t>Isolation and Quarantine </a:t>
            </a:r>
          </a:p>
          <a:p>
            <a:pPr lvl="1">
              <a:buClr>
                <a:schemeClr val="accent5"/>
              </a:buClr>
            </a:pPr>
            <a:r>
              <a:rPr lang="en-US" b="1" dirty="0"/>
              <a:t>NCAA Changes as of 1/14/2022 </a:t>
            </a:r>
            <a:r>
              <a:rPr lang="en-US" b="1" dirty="0">
                <a:hlinkClick r:id="rId2"/>
              </a:rPr>
              <a:t>(Link)</a:t>
            </a:r>
            <a:endParaRPr lang="en-US" b="1" dirty="0"/>
          </a:p>
          <a:p>
            <a:pPr lvl="0">
              <a:buClr>
                <a:schemeClr val="accent5"/>
              </a:buClr>
            </a:pPr>
            <a:r>
              <a:rPr lang="en-US" b="1" dirty="0"/>
              <a:t>Return to Play Protocol</a:t>
            </a:r>
          </a:p>
          <a:p>
            <a:pPr marL="0" indent="0">
              <a:buNone/>
            </a:pPr>
            <a:endParaRPr lang="en-US" dirty="0"/>
          </a:p>
        </p:txBody>
      </p:sp>
    </p:spTree>
    <p:extLst>
      <p:ext uri="{BB962C8B-B14F-4D97-AF65-F5344CB8AC3E}">
        <p14:creationId xmlns:p14="http://schemas.microsoft.com/office/powerpoint/2010/main" val="473242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9375-AAFA-4B77-9A49-CCD613951B42}"/>
              </a:ext>
            </a:extLst>
          </p:cNvPr>
          <p:cNvSpPr>
            <a:spLocks noGrp="1"/>
          </p:cNvSpPr>
          <p:nvPr>
            <p:ph type="title"/>
          </p:nvPr>
        </p:nvSpPr>
        <p:spPr>
          <a:xfrm>
            <a:off x="676746" y="609600"/>
            <a:ext cx="3729076" cy="1320800"/>
          </a:xfrm>
        </p:spPr>
        <p:txBody>
          <a:bodyPr anchor="ctr">
            <a:normAutofit/>
          </a:bodyPr>
          <a:lstStyle/>
          <a:p>
            <a:r>
              <a:rPr lang="en-US" dirty="0"/>
              <a:t>Vaccination Status</a:t>
            </a:r>
          </a:p>
        </p:txBody>
      </p:sp>
      <p:sp>
        <p:nvSpPr>
          <p:cNvPr id="3" name="Content Placeholder 2">
            <a:extLst>
              <a:ext uri="{FF2B5EF4-FFF2-40B4-BE49-F238E27FC236}">
                <a16:creationId xmlns:a16="http://schemas.microsoft.com/office/drawing/2014/main" id="{552F8415-FC1F-4DEB-8F18-D528DB8F00C1}"/>
              </a:ext>
            </a:extLst>
          </p:cNvPr>
          <p:cNvSpPr>
            <a:spLocks noGrp="1"/>
          </p:cNvSpPr>
          <p:nvPr>
            <p:ph idx="1"/>
          </p:nvPr>
        </p:nvSpPr>
        <p:spPr>
          <a:xfrm>
            <a:off x="685167" y="2160589"/>
            <a:ext cx="3720916" cy="4338688"/>
          </a:xfrm>
        </p:spPr>
        <p:txBody>
          <a:bodyPr>
            <a:normAutofit fontScale="92500" lnSpcReduction="20000"/>
          </a:bodyPr>
          <a:lstStyle/>
          <a:p>
            <a:r>
              <a:rPr lang="en-US" dirty="0"/>
              <a:t>Fully Vaccinated?</a:t>
            </a:r>
          </a:p>
          <a:p>
            <a:pPr lvl="1"/>
            <a:r>
              <a:rPr lang="en-US" dirty="0"/>
              <a:t>New Definitions</a:t>
            </a:r>
          </a:p>
          <a:p>
            <a:pPr lvl="2"/>
            <a:r>
              <a:rPr lang="en-US" dirty="0">
                <a:highlight>
                  <a:srgbClr val="FFFF00"/>
                </a:highlight>
              </a:rPr>
              <a:t>Fully Vaccinated, Up to Date</a:t>
            </a:r>
          </a:p>
          <a:p>
            <a:pPr lvl="2"/>
            <a:r>
              <a:rPr lang="en-US" dirty="0">
                <a:highlight>
                  <a:srgbClr val="FFFF00"/>
                </a:highlight>
              </a:rPr>
              <a:t>Fully Vaccinated Not up to date</a:t>
            </a:r>
          </a:p>
          <a:p>
            <a:pPr lvl="2"/>
            <a:r>
              <a:rPr lang="en-US" dirty="0">
                <a:highlight>
                  <a:srgbClr val="FFFF00"/>
                </a:highlight>
              </a:rPr>
              <a:t>Not Vaccinated</a:t>
            </a:r>
          </a:p>
          <a:p>
            <a:pPr lvl="2"/>
            <a:r>
              <a:rPr lang="en-US" dirty="0">
                <a:highlight>
                  <a:srgbClr val="FFFF00"/>
                </a:highlight>
              </a:rPr>
              <a:t>Recently Infected. </a:t>
            </a:r>
          </a:p>
          <a:p>
            <a:r>
              <a:rPr lang="en-US" dirty="0"/>
              <a:t>Why these changes?</a:t>
            </a:r>
          </a:p>
          <a:p>
            <a:pPr lvl="1"/>
            <a:r>
              <a:rPr lang="en-US" dirty="0"/>
              <a:t>Follow NCAA and NAIA Protocols</a:t>
            </a:r>
          </a:p>
          <a:p>
            <a:pPr lvl="1"/>
            <a:r>
              <a:rPr lang="en-US" dirty="0"/>
              <a:t>Follow Fellow </a:t>
            </a:r>
            <a:r>
              <a:rPr lang="en-US" dirty="0" err="1"/>
              <a:t>JuCo</a:t>
            </a:r>
            <a:r>
              <a:rPr lang="en-US" dirty="0"/>
              <a:t> conferences</a:t>
            </a:r>
            <a:br>
              <a:rPr lang="en-US" dirty="0"/>
            </a:br>
            <a:endParaRPr lang="en-US" dirty="0"/>
          </a:p>
          <a:p>
            <a:r>
              <a:rPr lang="en-US" dirty="0"/>
              <a:t>Why are there differences in the months of protection?</a:t>
            </a:r>
          </a:p>
          <a:p>
            <a:pPr lvl="1"/>
            <a:r>
              <a:rPr lang="en-US" dirty="0">
                <a:hlinkClick r:id="rId2"/>
              </a:rPr>
              <a:t>Follows CDC guidance</a:t>
            </a:r>
            <a:r>
              <a:rPr lang="en-US" dirty="0"/>
              <a:t>*</a:t>
            </a:r>
          </a:p>
          <a:p>
            <a:pPr lvl="1"/>
            <a:r>
              <a:rPr lang="en-US" dirty="0">
                <a:hlinkClick r:id="rId3"/>
              </a:rPr>
              <a:t>Follows NCAA guidance</a:t>
            </a:r>
            <a:r>
              <a:rPr lang="en-US" dirty="0"/>
              <a:t>*</a:t>
            </a:r>
          </a:p>
          <a:p>
            <a:pPr lvl="1"/>
            <a:endParaRPr lang="en-US" dirty="0"/>
          </a:p>
        </p:txBody>
      </p:sp>
      <p:graphicFrame>
        <p:nvGraphicFramePr>
          <p:cNvPr id="4" name="Table 4">
            <a:extLst>
              <a:ext uri="{FF2B5EF4-FFF2-40B4-BE49-F238E27FC236}">
                <a16:creationId xmlns:a16="http://schemas.microsoft.com/office/drawing/2014/main" id="{D150FA76-477F-4F76-9D74-BEF2694DC253}"/>
              </a:ext>
            </a:extLst>
          </p:cNvPr>
          <p:cNvGraphicFramePr>
            <a:graphicFrameLocks noGrp="1"/>
          </p:cNvGraphicFramePr>
          <p:nvPr>
            <p:extLst>
              <p:ext uri="{D42A27DB-BD31-4B8C-83A1-F6EECF244321}">
                <p14:modId xmlns:p14="http://schemas.microsoft.com/office/powerpoint/2010/main" val="2441303758"/>
              </p:ext>
            </p:extLst>
          </p:nvPr>
        </p:nvGraphicFramePr>
        <p:xfrm>
          <a:off x="4781006" y="1007393"/>
          <a:ext cx="6734248" cy="5548774"/>
        </p:xfrm>
        <a:graphic>
          <a:graphicData uri="http://schemas.openxmlformats.org/drawingml/2006/table">
            <a:tbl>
              <a:tblPr firstRow="1" bandRow="1">
                <a:noFill/>
                <a:tableStyleId>{5C22544A-7EE6-4342-B048-85BDC9FD1C3A}</a:tableStyleId>
              </a:tblPr>
              <a:tblGrid>
                <a:gridCol w="2235137">
                  <a:extLst>
                    <a:ext uri="{9D8B030D-6E8A-4147-A177-3AD203B41FA5}">
                      <a16:colId xmlns:a16="http://schemas.microsoft.com/office/drawing/2014/main" val="2203189406"/>
                    </a:ext>
                  </a:extLst>
                </a:gridCol>
                <a:gridCol w="2302816">
                  <a:extLst>
                    <a:ext uri="{9D8B030D-6E8A-4147-A177-3AD203B41FA5}">
                      <a16:colId xmlns:a16="http://schemas.microsoft.com/office/drawing/2014/main" val="4266566084"/>
                    </a:ext>
                  </a:extLst>
                </a:gridCol>
                <a:gridCol w="2196295">
                  <a:extLst>
                    <a:ext uri="{9D8B030D-6E8A-4147-A177-3AD203B41FA5}">
                      <a16:colId xmlns:a16="http://schemas.microsoft.com/office/drawing/2014/main" val="1523641213"/>
                    </a:ext>
                  </a:extLst>
                </a:gridCol>
              </a:tblGrid>
              <a:tr h="1372971">
                <a:tc>
                  <a:txBody>
                    <a:bodyPr/>
                    <a:lstStyle/>
                    <a:p>
                      <a:pPr algn="ctr"/>
                      <a:r>
                        <a:rPr lang="en-US" sz="1900" b="1" cap="none" spc="30" dirty="0">
                          <a:solidFill>
                            <a:schemeClr val="bg1"/>
                          </a:solidFill>
                        </a:rPr>
                        <a:t>Initially</a:t>
                      </a:r>
                      <a:br>
                        <a:rPr lang="en-US" sz="1900" b="1" cap="none" spc="30" dirty="0">
                          <a:solidFill>
                            <a:schemeClr val="bg1"/>
                          </a:solidFill>
                        </a:rPr>
                      </a:br>
                      <a:r>
                        <a:rPr lang="en-US" sz="1900" b="1" cap="none" spc="30" dirty="0">
                          <a:solidFill>
                            <a:schemeClr val="bg1"/>
                          </a:solidFill>
                        </a:rPr>
                        <a:t>Vaccinated Individuals</a:t>
                      </a:r>
                    </a:p>
                  </a:txBody>
                  <a:tcPr marL="0" marR="10744" marT="91108" marB="91108" anchor="ctr">
                    <a:lnL w="12700" cmpd="sng">
                      <a:noFill/>
                    </a:lnL>
                    <a:lnR w="12700" cmpd="sng">
                      <a:noFill/>
                    </a:lnR>
                    <a:lnT w="19050" cap="flat" cmpd="sng" algn="ctr">
                      <a:solidFill>
                        <a:schemeClr val="accent1"/>
                      </a:solidFill>
                      <a:prstDash val="solid"/>
                    </a:lnT>
                    <a:lnB w="38100" cmpd="sng">
                      <a:noFill/>
                    </a:lnB>
                    <a:solidFill>
                      <a:schemeClr val="accent1"/>
                    </a:solidFill>
                  </a:tcPr>
                </a:tc>
                <a:tc>
                  <a:txBody>
                    <a:bodyPr/>
                    <a:lstStyle/>
                    <a:p>
                      <a:pPr algn="l"/>
                      <a:r>
                        <a:rPr lang="en-US" sz="1900" b="1" cap="none" spc="30" dirty="0">
                          <a:solidFill>
                            <a:schemeClr val="bg1"/>
                          </a:solidFill>
                        </a:rPr>
                        <a:t>Fully Vaccinated</a:t>
                      </a:r>
                    </a:p>
                    <a:p>
                      <a:pPr algn="l"/>
                      <a:r>
                        <a:rPr lang="en-US" sz="1900" b="1" i="1" cap="none" spc="30" dirty="0">
                          <a:solidFill>
                            <a:schemeClr val="bg1"/>
                          </a:solidFill>
                        </a:rPr>
                        <a:t>Up to Date</a:t>
                      </a:r>
                    </a:p>
                  </a:txBody>
                  <a:tcPr marL="0" marR="10744" marT="91108" marB="91108" anchor="ctr">
                    <a:lnL w="12700" cmpd="sng">
                      <a:noFill/>
                    </a:lnL>
                    <a:lnR w="12700" cmpd="sng">
                      <a:noFill/>
                    </a:lnR>
                    <a:lnT w="19050" cap="flat" cmpd="sng" algn="ctr">
                      <a:solidFill>
                        <a:schemeClr val="accent1"/>
                      </a:solidFill>
                      <a:prstDash val="solid"/>
                    </a:lnT>
                    <a:lnB w="38100" cmpd="sng">
                      <a:noFill/>
                    </a:lnB>
                    <a:solidFill>
                      <a:schemeClr val="accent1"/>
                    </a:solidFill>
                  </a:tcPr>
                </a:tc>
                <a:tc>
                  <a:txBody>
                    <a:bodyPr/>
                    <a:lstStyle/>
                    <a:p>
                      <a:pPr algn="l"/>
                      <a:r>
                        <a:rPr lang="en-US" sz="1900" b="1" cap="none" spc="30" dirty="0">
                          <a:solidFill>
                            <a:schemeClr val="bg1"/>
                          </a:solidFill>
                        </a:rPr>
                        <a:t>Fully Vaccinated, </a:t>
                      </a:r>
                      <a:r>
                        <a:rPr lang="en-US" sz="1900" b="1" i="1" cap="none" spc="30" dirty="0">
                          <a:solidFill>
                            <a:schemeClr val="bg1"/>
                          </a:solidFill>
                        </a:rPr>
                        <a:t>Not up to Date</a:t>
                      </a:r>
                    </a:p>
                  </a:txBody>
                  <a:tcPr marL="0" marR="10744" marT="91108" marB="91108" anchor="ctr">
                    <a:lnL w="12700" cmpd="sng">
                      <a:noFill/>
                    </a:lnL>
                    <a:lnR w="12700" cmpd="sng">
                      <a:noFill/>
                    </a:lnR>
                    <a:lnT w="19050" cap="flat" cmpd="sng" algn="ctr">
                      <a:solidFill>
                        <a:schemeClr val="accent1"/>
                      </a:solidFill>
                      <a:prstDash val="solid"/>
                    </a:lnT>
                    <a:lnB w="38100" cmpd="sng">
                      <a:noFill/>
                    </a:lnB>
                    <a:solidFill>
                      <a:schemeClr val="accent1"/>
                    </a:solidFill>
                  </a:tcPr>
                </a:tc>
                <a:extLst>
                  <a:ext uri="{0D108BD9-81ED-4DB2-BD59-A6C34878D82A}">
                    <a16:rowId xmlns:a16="http://schemas.microsoft.com/office/drawing/2014/main" val="158331404"/>
                  </a:ext>
                </a:extLst>
              </a:tr>
              <a:tr h="1372971">
                <a:tc>
                  <a:txBody>
                    <a:bodyPr/>
                    <a:lstStyle/>
                    <a:p>
                      <a:pPr algn="ctr"/>
                      <a:r>
                        <a:rPr lang="en-US" sz="1800" b="1" cap="none" spc="0" dirty="0">
                          <a:solidFill>
                            <a:schemeClr val="tx1"/>
                          </a:solidFill>
                        </a:rPr>
                        <a:t>Johnson &amp; Johnson</a:t>
                      </a:r>
                    </a:p>
                  </a:txBody>
                  <a:tcPr marL="0" marR="91108" marT="91108" marB="91108" anchor="ctr">
                    <a:lnL w="12700" cmpd="sng">
                      <a:noFill/>
                      <a:prstDash val="solid"/>
                    </a:lnL>
                    <a:lnR w="12700" cmpd="sng">
                      <a:noFill/>
                      <a:prstDash val="solid"/>
                    </a:lnR>
                    <a:lnT w="38100" cmpd="sng">
                      <a:noFill/>
                    </a:lnT>
                    <a:lnB w="9525" cap="flat" cmpd="sng" algn="ctr">
                      <a:solidFill>
                        <a:schemeClr val="accent1"/>
                      </a:solidFill>
                      <a:prstDash val="solid"/>
                    </a:lnB>
                    <a:solidFill>
                      <a:schemeClr val="bg1">
                        <a:alpha val="50000"/>
                      </a:schemeClr>
                    </a:solidFill>
                  </a:tcPr>
                </a:tc>
                <a:tc>
                  <a:txBody>
                    <a:bodyPr/>
                    <a:lstStyle/>
                    <a:p>
                      <a:pPr algn="l"/>
                      <a:r>
                        <a:rPr lang="en-US" sz="2000" b="0" cap="none" spc="0" dirty="0">
                          <a:solidFill>
                            <a:schemeClr val="tx1"/>
                          </a:solidFill>
                        </a:rPr>
                        <a:t>Less than </a:t>
                      </a:r>
                      <a:r>
                        <a:rPr lang="en-US" sz="2000" b="1" cap="none" spc="0" dirty="0">
                          <a:solidFill>
                            <a:schemeClr val="tx1"/>
                          </a:solidFill>
                        </a:rPr>
                        <a:t>2 months </a:t>
                      </a:r>
                      <a:r>
                        <a:rPr lang="en-US" sz="2000" b="0" cap="none" spc="0" dirty="0">
                          <a:solidFill>
                            <a:schemeClr val="tx1"/>
                          </a:solidFill>
                        </a:rPr>
                        <a:t>post vaccine, or with booster.</a:t>
                      </a:r>
                    </a:p>
                  </a:txBody>
                  <a:tcPr marL="0" marR="91108" marT="91108" marB="91108">
                    <a:lnL w="12700" cmpd="sng">
                      <a:noFill/>
                      <a:prstDash val="solid"/>
                    </a:lnL>
                    <a:lnR w="12700" cmpd="sng">
                      <a:noFill/>
                      <a:prstDash val="solid"/>
                    </a:lnR>
                    <a:lnT w="38100" cmpd="sng">
                      <a:noFill/>
                    </a:lnT>
                    <a:lnB w="9525" cap="flat" cmpd="sng" algn="ctr">
                      <a:solidFill>
                        <a:schemeClr val="accent1"/>
                      </a:solidFill>
                      <a:prstDash val="solid"/>
                    </a:lnB>
                    <a:solidFill>
                      <a:schemeClr val="bg1">
                        <a:alpha val="50000"/>
                      </a:schemeClr>
                    </a:solidFill>
                  </a:tcPr>
                </a:tc>
                <a:tc>
                  <a:txBody>
                    <a:bodyPr/>
                    <a:lstStyle/>
                    <a:p>
                      <a:pPr algn="l"/>
                      <a:r>
                        <a:rPr lang="en-US" sz="2000" b="0" cap="none" spc="0" dirty="0">
                          <a:solidFill>
                            <a:schemeClr val="tx1"/>
                          </a:solidFill>
                        </a:rPr>
                        <a:t>More than </a:t>
                      </a:r>
                      <a:r>
                        <a:rPr lang="en-US" sz="2000" b="1" cap="none" spc="0" dirty="0">
                          <a:solidFill>
                            <a:schemeClr val="tx1"/>
                          </a:solidFill>
                        </a:rPr>
                        <a:t>2 months</a:t>
                      </a:r>
                      <a:r>
                        <a:rPr lang="en-US" sz="2000" b="0" cap="none" spc="0" dirty="0">
                          <a:solidFill>
                            <a:schemeClr val="tx1"/>
                          </a:solidFill>
                        </a:rPr>
                        <a:t> post vaccine.</a:t>
                      </a:r>
                    </a:p>
                  </a:txBody>
                  <a:tcPr marL="0" marR="91108" marT="91108" marB="91108">
                    <a:lnL w="12700" cmpd="sng">
                      <a:noFill/>
                      <a:prstDash val="solid"/>
                    </a:lnL>
                    <a:lnR w="12700" cmpd="sng">
                      <a:noFill/>
                      <a:prstDash val="solid"/>
                    </a:lnR>
                    <a:lnT w="38100" cmpd="sng">
                      <a:noFill/>
                    </a:lnT>
                    <a:lnB w="9525" cap="flat" cmpd="sng" algn="ctr">
                      <a:solidFill>
                        <a:schemeClr val="accent1"/>
                      </a:solidFill>
                      <a:prstDash val="solid"/>
                    </a:lnB>
                    <a:solidFill>
                      <a:schemeClr val="bg1">
                        <a:alpha val="50000"/>
                      </a:schemeClr>
                    </a:solidFill>
                  </a:tcPr>
                </a:tc>
                <a:extLst>
                  <a:ext uri="{0D108BD9-81ED-4DB2-BD59-A6C34878D82A}">
                    <a16:rowId xmlns:a16="http://schemas.microsoft.com/office/drawing/2014/main" val="3048984077"/>
                  </a:ext>
                </a:extLst>
              </a:tr>
              <a:tr h="1372971">
                <a:tc>
                  <a:txBody>
                    <a:bodyPr/>
                    <a:lstStyle/>
                    <a:p>
                      <a:pPr algn="ctr"/>
                      <a:r>
                        <a:rPr lang="en-US" sz="1800" b="1" cap="none" spc="0" dirty="0">
                          <a:solidFill>
                            <a:schemeClr val="tx1"/>
                          </a:solidFill>
                        </a:rPr>
                        <a:t>Moderna</a:t>
                      </a:r>
                    </a:p>
                  </a:txBody>
                  <a:tcPr marL="53718" marR="91108" marT="91108" marB="91108" anchor="ctr">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l"/>
                      <a:r>
                        <a:rPr lang="en-US" sz="2000" b="0" cap="none" spc="0" dirty="0">
                          <a:solidFill>
                            <a:schemeClr val="tx1"/>
                          </a:solidFill>
                        </a:rPr>
                        <a:t>Less than 5* months post vaccine, or with booster.</a:t>
                      </a:r>
                    </a:p>
                  </a:txBody>
                  <a:tcPr marL="53718" marR="91108" marT="91108" marB="91108">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l"/>
                      <a:r>
                        <a:rPr lang="en-US" sz="2000" b="0" cap="none" spc="0" dirty="0">
                          <a:solidFill>
                            <a:schemeClr val="tx1"/>
                          </a:solidFill>
                        </a:rPr>
                        <a:t>More than 5* months post vaccine.</a:t>
                      </a:r>
                    </a:p>
                  </a:txBody>
                  <a:tcPr marL="53718" marR="91108" marT="91108" marB="91108">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022345639"/>
                  </a:ext>
                </a:extLst>
              </a:tr>
              <a:tr h="1372971">
                <a:tc>
                  <a:txBody>
                    <a:bodyPr/>
                    <a:lstStyle/>
                    <a:p>
                      <a:pPr algn="ctr"/>
                      <a:r>
                        <a:rPr lang="en-US" sz="1800" b="1" cap="none" spc="0" dirty="0">
                          <a:solidFill>
                            <a:schemeClr val="tx1"/>
                          </a:solidFill>
                        </a:rPr>
                        <a:t>Pfizer-</a:t>
                      </a:r>
                      <a:r>
                        <a:rPr lang="en-US" sz="1800" b="1" cap="none" spc="0" dirty="0" err="1">
                          <a:solidFill>
                            <a:schemeClr val="tx1"/>
                          </a:solidFill>
                        </a:rPr>
                        <a:t>Biontech</a:t>
                      </a:r>
                      <a:endParaRPr lang="en-US" sz="1800" b="1" cap="none" spc="0" dirty="0">
                        <a:solidFill>
                          <a:schemeClr val="tx1"/>
                        </a:solidFill>
                      </a:endParaRPr>
                    </a:p>
                  </a:txBody>
                  <a:tcPr marL="0" marR="91108" marT="91108" marB="91108" anchor="ctr">
                    <a:lnL w="12700" cmpd="sng">
                      <a:noFill/>
                      <a:prstDash val="solid"/>
                    </a:lnL>
                    <a:lnR w="12700" cmpd="sng">
                      <a:noFill/>
                      <a:prstDash val="solid"/>
                    </a:lnR>
                    <a:lnT w="12700" cmpd="sng">
                      <a:noFill/>
                      <a:prstDash val="solid"/>
                    </a:lnT>
                    <a:lnB w="12700" cmpd="sng">
                      <a:noFill/>
                      <a:prstDash val="solid"/>
                    </a:lnB>
                    <a:solidFill>
                      <a:schemeClr val="bg1">
                        <a:alpha val="50000"/>
                      </a:schemeClr>
                    </a:solidFill>
                  </a:tcPr>
                </a:tc>
                <a:tc>
                  <a:txBody>
                    <a:bodyPr/>
                    <a:lstStyle/>
                    <a:p>
                      <a:pPr algn="l"/>
                      <a:r>
                        <a:rPr lang="en-US" sz="2000" b="0" cap="none" spc="0" dirty="0">
                          <a:solidFill>
                            <a:schemeClr val="tx1"/>
                          </a:solidFill>
                        </a:rPr>
                        <a:t>Less than 5 months post vaccine, or with booster.</a:t>
                      </a:r>
                    </a:p>
                  </a:txBody>
                  <a:tcPr marL="0" marR="91108" marT="91108" marB="91108">
                    <a:lnL w="12700" cmpd="sng">
                      <a:noFill/>
                      <a:prstDash val="solid"/>
                    </a:lnL>
                    <a:lnR w="12700" cmpd="sng">
                      <a:noFill/>
                      <a:prstDash val="solid"/>
                    </a:lnR>
                    <a:lnT w="12700" cmpd="sng">
                      <a:noFill/>
                      <a:prstDash val="solid"/>
                    </a:lnT>
                    <a:lnB w="12700" cmpd="sng">
                      <a:noFill/>
                      <a:prstDash val="solid"/>
                    </a:lnB>
                    <a:solidFill>
                      <a:schemeClr val="bg1">
                        <a:alpha val="50000"/>
                      </a:schemeClr>
                    </a:solidFill>
                  </a:tcPr>
                </a:tc>
                <a:tc>
                  <a:txBody>
                    <a:bodyPr/>
                    <a:lstStyle/>
                    <a:p>
                      <a:pPr algn="l"/>
                      <a:r>
                        <a:rPr lang="en-US" sz="2000" b="0" cap="none" spc="0" dirty="0">
                          <a:solidFill>
                            <a:schemeClr val="tx1"/>
                          </a:solidFill>
                        </a:rPr>
                        <a:t>More than 5 months post vaccine.</a:t>
                      </a:r>
                    </a:p>
                  </a:txBody>
                  <a:tcPr marL="0" marR="91108" marT="91108" marB="91108">
                    <a:lnL w="12700" cmpd="sng">
                      <a:noFill/>
                      <a:prstDash val="solid"/>
                    </a:lnL>
                    <a:lnR w="12700" cmpd="sng">
                      <a:noFill/>
                      <a:prstDash val="solid"/>
                    </a:lnR>
                    <a:lnT w="12700" cmpd="sng">
                      <a:noFill/>
                      <a:prstDash val="solid"/>
                    </a:lnT>
                    <a:lnB w="12700" cmpd="sng">
                      <a:noFill/>
                      <a:prstDash val="solid"/>
                    </a:lnB>
                    <a:solidFill>
                      <a:schemeClr val="bg1">
                        <a:alpha val="50000"/>
                      </a:schemeClr>
                    </a:solidFill>
                  </a:tcPr>
                </a:tc>
                <a:extLst>
                  <a:ext uri="{0D108BD9-81ED-4DB2-BD59-A6C34878D82A}">
                    <a16:rowId xmlns:a16="http://schemas.microsoft.com/office/drawing/2014/main" val="1771753435"/>
                  </a:ext>
                </a:extLst>
              </a:tr>
            </a:tbl>
          </a:graphicData>
        </a:graphic>
      </p:graphicFrame>
    </p:spTree>
    <p:extLst>
      <p:ext uri="{BB962C8B-B14F-4D97-AF65-F5344CB8AC3E}">
        <p14:creationId xmlns:p14="http://schemas.microsoft.com/office/powerpoint/2010/main" val="3949996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A33A-B123-4B6A-AECF-5A4E2FBA0616}"/>
              </a:ext>
            </a:extLst>
          </p:cNvPr>
          <p:cNvSpPr>
            <a:spLocks noGrp="1"/>
          </p:cNvSpPr>
          <p:nvPr>
            <p:ph type="title"/>
          </p:nvPr>
        </p:nvSpPr>
        <p:spPr>
          <a:xfrm>
            <a:off x="676746" y="609600"/>
            <a:ext cx="3729076" cy="1320800"/>
          </a:xfrm>
        </p:spPr>
        <p:txBody>
          <a:bodyPr vert="horz" lIns="91440" tIns="45720" rIns="91440" bIns="45720" rtlCol="0" anchor="ctr">
            <a:normAutofit/>
          </a:bodyPr>
          <a:lstStyle/>
          <a:p>
            <a:r>
              <a:rPr lang="en-US" dirty="0"/>
              <a:t>Vaccination Status</a:t>
            </a:r>
          </a:p>
        </p:txBody>
      </p:sp>
      <p:sp>
        <p:nvSpPr>
          <p:cNvPr id="20" name="TextBox 19">
            <a:extLst>
              <a:ext uri="{FF2B5EF4-FFF2-40B4-BE49-F238E27FC236}">
                <a16:creationId xmlns:a16="http://schemas.microsoft.com/office/drawing/2014/main" id="{78BF0F29-9775-4987-A32B-0E4D2C91839C}"/>
              </a:ext>
            </a:extLst>
          </p:cNvPr>
          <p:cNvSpPr txBox="1"/>
          <p:nvPr/>
        </p:nvSpPr>
        <p:spPr>
          <a:xfrm>
            <a:off x="685167" y="2160589"/>
            <a:ext cx="3303359" cy="3560733"/>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dirty="0">
                <a:solidFill>
                  <a:schemeClr val="tx1">
                    <a:lumMod val="75000"/>
                    <a:lumOff val="25000"/>
                  </a:schemeClr>
                </a:solidFill>
                <a:highlight>
                  <a:srgbClr val="FFFF00"/>
                </a:highlight>
              </a:rPr>
              <a:t>Individuals who have a recent infection are granted full protections as if they were up to date of their vaccines. </a:t>
            </a:r>
          </a:p>
          <a:p>
            <a:pPr marL="457200" lvl="1" indent="0">
              <a:spcBef>
                <a:spcPts val="1000"/>
              </a:spcBef>
              <a:buClr>
                <a:schemeClr val="accent1"/>
              </a:buClr>
              <a:buSzPct val="80000"/>
              <a:buFont typeface="Wingdings 3" charset="2"/>
              <a:buChar char=""/>
            </a:pPr>
            <a:endParaRPr lang="en-US" dirty="0">
              <a:solidFill>
                <a:schemeClr val="tx1">
                  <a:lumMod val="75000"/>
                  <a:lumOff val="25000"/>
                </a:schemeClr>
              </a:solidFill>
            </a:endParaRPr>
          </a:p>
        </p:txBody>
      </p:sp>
      <p:graphicFrame>
        <p:nvGraphicFramePr>
          <p:cNvPr id="4" name="Table 3">
            <a:extLst>
              <a:ext uri="{FF2B5EF4-FFF2-40B4-BE49-F238E27FC236}">
                <a16:creationId xmlns:a16="http://schemas.microsoft.com/office/drawing/2014/main" id="{8DAA58BF-72BB-40F4-972F-04E039E49B3D}"/>
              </a:ext>
            </a:extLst>
          </p:cNvPr>
          <p:cNvGraphicFramePr>
            <a:graphicFrameLocks noGrp="1"/>
          </p:cNvGraphicFramePr>
          <p:nvPr>
            <p:extLst>
              <p:ext uri="{D42A27DB-BD31-4B8C-83A1-F6EECF244321}">
                <p14:modId xmlns:p14="http://schemas.microsoft.com/office/powerpoint/2010/main" val="435781766"/>
              </p:ext>
            </p:extLst>
          </p:nvPr>
        </p:nvGraphicFramePr>
        <p:xfrm>
          <a:off x="4089863" y="2160589"/>
          <a:ext cx="5985162" cy="2972767"/>
        </p:xfrm>
        <a:graphic>
          <a:graphicData uri="http://schemas.openxmlformats.org/drawingml/2006/table">
            <a:tbl>
              <a:tblPr firstRow="1" bandRow="1">
                <a:solidFill>
                  <a:srgbClr val="F2F2F2">
                    <a:alpha val="30196"/>
                  </a:srgbClr>
                </a:solidFill>
                <a:tableStyleId>{69CF1AB2-1976-4502-BF36-3FF5EA218861}</a:tableStyleId>
              </a:tblPr>
              <a:tblGrid>
                <a:gridCol w="1641512">
                  <a:extLst>
                    <a:ext uri="{9D8B030D-6E8A-4147-A177-3AD203B41FA5}">
                      <a16:colId xmlns:a16="http://schemas.microsoft.com/office/drawing/2014/main" val="2203189406"/>
                    </a:ext>
                  </a:extLst>
                </a:gridCol>
                <a:gridCol w="2646271">
                  <a:extLst>
                    <a:ext uri="{9D8B030D-6E8A-4147-A177-3AD203B41FA5}">
                      <a16:colId xmlns:a16="http://schemas.microsoft.com/office/drawing/2014/main" val="4266566084"/>
                    </a:ext>
                  </a:extLst>
                </a:gridCol>
                <a:gridCol w="1697379">
                  <a:extLst>
                    <a:ext uri="{9D8B030D-6E8A-4147-A177-3AD203B41FA5}">
                      <a16:colId xmlns:a16="http://schemas.microsoft.com/office/drawing/2014/main" val="1523641213"/>
                    </a:ext>
                  </a:extLst>
                </a:gridCol>
              </a:tblGrid>
              <a:tr h="1460946">
                <a:tc rowSpan="2">
                  <a:txBody>
                    <a:bodyPr/>
                    <a:lstStyle/>
                    <a:p>
                      <a:pPr algn="ctr"/>
                      <a:r>
                        <a:rPr lang="en-US" sz="2000" b="1" cap="none" spc="0" dirty="0">
                          <a:solidFill>
                            <a:schemeClr val="bg1"/>
                          </a:solidFill>
                        </a:rPr>
                        <a:t>Non-Vaccinated Individuals</a:t>
                      </a:r>
                    </a:p>
                  </a:txBody>
                  <a:tcPr marL="126965" marR="112089" marT="97666" marB="97666"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algn="l"/>
                      <a:r>
                        <a:rPr lang="en-US" sz="2000" b="1" cap="none" spc="0" dirty="0">
                          <a:solidFill>
                            <a:schemeClr val="bg1"/>
                          </a:solidFill>
                        </a:rPr>
                        <a:t>“Immunized” </a:t>
                      </a:r>
                      <a:br>
                        <a:rPr lang="en-US" sz="2000" b="1" cap="none" spc="0" dirty="0">
                          <a:solidFill>
                            <a:schemeClr val="bg1"/>
                          </a:solidFill>
                        </a:rPr>
                      </a:br>
                      <a:r>
                        <a:rPr lang="en-US" sz="2000" b="1" i="1" cap="none" spc="0" dirty="0">
                          <a:solidFill>
                            <a:schemeClr val="bg1"/>
                          </a:solidFill>
                        </a:rPr>
                        <a:t>or</a:t>
                      </a:r>
                    </a:p>
                    <a:p>
                      <a:pPr algn="l"/>
                      <a:r>
                        <a:rPr lang="en-US" sz="2000" b="1" cap="none" spc="0" dirty="0">
                          <a:solidFill>
                            <a:schemeClr val="bg1"/>
                          </a:solidFill>
                        </a:rPr>
                        <a:t>“Recently Infected”</a:t>
                      </a:r>
                    </a:p>
                  </a:txBody>
                  <a:tcPr marL="126965" marR="112089" marT="97666" marB="97666" anchor="ctr">
                    <a:lnL w="12700" cmpd="sng">
                      <a:noFill/>
                    </a:lnL>
                    <a:lnR w="12700" cmpd="sng">
                      <a:noFill/>
                    </a:lnR>
                    <a:lnT w="19050" cap="flat" cmpd="sng" algn="ctr">
                      <a:noFill/>
                      <a:prstDash val="solid"/>
                    </a:lnT>
                    <a:lnB w="38100" cmpd="sng">
                      <a:noFill/>
                    </a:lnB>
                    <a:solidFill>
                      <a:schemeClr val="accent1"/>
                    </a:solidFill>
                  </a:tcPr>
                </a:tc>
                <a:tc>
                  <a:txBody>
                    <a:bodyPr/>
                    <a:lstStyle/>
                    <a:p>
                      <a:pPr algn="l"/>
                      <a:r>
                        <a:rPr lang="en-US" sz="2000" b="1" cap="none" spc="0" dirty="0">
                          <a:solidFill>
                            <a:schemeClr val="bg1"/>
                          </a:solidFill>
                        </a:rPr>
                        <a:t>Unvaccinated</a:t>
                      </a:r>
                    </a:p>
                  </a:txBody>
                  <a:tcPr marL="126965" marR="112089" marT="97666" marB="97666"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158331404"/>
                  </a:ext>
                </a:extLst>
              </a:tr>
              <a:tr h="1511821">
                <a:tc vMerge="1">
                  <a:txBody>
                    <a:bodyPr/>
                    <a:lstStyle/>
                    <a:p>
                      <a:pPr algn="ctr"/>
                      <a:endParaRPr lang="en-US" b="1"/>
                    </a:p>
                  </a:txBody>
                  <a:tcPr anchor="ctr"/>
                </a:tc>
                <a:tc>
                  <a:txBody>
                    <a:bodyPr/>
                    <a:lstStyle/>
                    <a:p>
                      <a:pPr algn="l"/>
                      <a:r>
                        <a:rPr lang="en-US" sz="2000" cap="none" spc="0" dirty="0">
                          <a:solidFill>
                            <a:schemeClr val="tx1"/>
                          </a:solidFill>
                        </a:rPr>
                        <a:t>Within 90 days post documented infection</a:t>
                      </a:r>
                    </a:p>
                  </a:txBody>
                  <a:tcPr marL="126965" marR="112089" marT="97666" marB="97666">
                    <a:lnL w="38100" cmpd="sng">
                      <a:noFill/>
                    </a:lnL>
                    <a:lnR w="6350" cap="flat" cmpd="sng" algn="ctr">
                      <a:solidFill>
                        <a:schemeClr val="tx1">
                          <a:lumMod val="75000"/>
                          <a:lumOff val="25000"/>
                        </a:schemeClr>
                      </a:solidFill>
                      <a:prstDash val="solid"/>
                    </a:lnR>
                    <a:lnT w="38100" cmpd="sng">
                      <a:noFill/>
                    </a:lnT>
                    <a:lnB w="38100" cap="flat" cmpd="sng" algn="ctr">
                      <a:noFill/>
                      <a:prstDash val="solid"/>
                    </a:lnB>
                    <a:solidFill>
                      <a:srgbClr val="F2F2F2">
                        <a:alpha val="30196"/>
                      </a:srgbClr>
                    </a:solidFill>
                  </a:tcPr>
                </a:tc>
                <a:tc>
                  <a:txBody>
                    <a:bodyPr/>
                    <a:lstStyle/>
                    <a:p>
                      <a:pPr algn="l"/>
                      <a:r>
                        <a:rPr lang="en-US" sz="2000" cap="none" spc="0" dirty="0">
                          <a:solidFill>
                            <a:schemeClr val="tx1"/>
                          </a:solidFill>
                        </a:rPr>
                        <a:t>All other times. </a:t>
                      </a:r>
                    </a:p>
                  </a:txBody>
                  <a:tcPr marL="126965" marR="112089" marT="97666" marB="97666">
                    <a:lnL w="6350" cap="flat" cmpd="sng" algn="ctr">
                      <a:solidFill>
                        <a:schemeClr val="tx1">
                          <a:lumMod val="75000"/>
                          <a:lumOff val="25000"/>
                        </a:schemeClr>
                      </a:solidFill>
                      <a:prstDash val="solid"/>
                    </a:lnL>
                    <a:lnR w="38100" cap="flat" cmpd="sng" algn="ctr">
                      <a:noFill/>
                      <a:prstDash val="solid"/>
                    </a:lnR>
                    <a:lnT w="38100" cmpd="sng">
                      <a:noFill/>
                    </a:lnT>
                    <a:lnB w="38100" cap="flat" cmpd="sng" algn="ctr">
                      <a:noFill/>
                      <a:prstDash val="solid"/>
                    </a:lnB>
                    <a:solidFill>
                      <a:srgbClr val="F2F2F2">
                        <a:alpha val="30196"/>
                      </a:srgbClr>
                    </a:solidFill>
                  </a:tcPr>
                </a:tc>
                <a:extLst>
                  <a:ext uri="{0D108BD9-81ED-4DB2-BD59-A6C34878D82A}">
                    <a16:rowId xmlns:a16="http://schemas.microsoft.com/office/drawing/2014/main" val="3048984077"/>
                  </a:ext>
                </a:extLst>
              </a:tr>
            </a:tbl>
          </a:graphicData>
        </a:graphic>
      </p:graphicFrame>
    </p:spTree>
    <p:extLst>
      <p:ext uri="{BB962C8B-B14F-4D97-AF65-F5344CB8AC3E}">
        <p14:creationId xmlns:p14="http://schemas.microsoft.com/office/powerpoint/2010/main" val="1197553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4048-D8CB-4BC9-BA6B-219490895FB1}"/>
              </a:ext>
            </a:extLst>
          </p:cNvPr>
          <p:cNvSpPr>
            <a:spLocks noGrp="1"/>
          </p:cNvSpPr>
          <p:nvPr>
            <p:ph type="title"/>
          </p:nvPr>
        </p:nvSpPr>
        <p:spPr/>
        <p:txBody>
          <a:bodyPr/>
          <a:lstStyle/>
          <a:p>
            <a:r>
              <a:rPr lang="en-US" dirty="0"/>
              <a:t>NCAA Changes this AM</a:t>
            </a:r>
          </a:p>
        </p:txBody>
      </p:sp>
      <p:sp>
        <p:nvSpPr>
          <p:cNvPr id="3" name="Content Placeholder 2">
            <a:extLst>
              <a:ext uri="{FF2B5EF4-FFF2-40B4-BE49-F238E27FC236}">
                <a16:creationId xmlns:a16="http://schemas.microsoft.com/office/drawing/2014/main" id="{5CEFF003-81B5-4193-BD95-58C4B35343A1}"/>
              </a:ext>
            </a:extLst>
          </p:cNvPr>
          <p:cNvSpPr>
            <a:spLocks noGrp="1"/>
          </p:cNvSpPr>
          <p:nvPr>
            <p:ph idx="1"/>
          </p:nvPr>
        </p:nvSpPr>
        <p:spPr>
          <a:xfrm>
            <a:off x="623802" y="1165507"/>
            <a:ext cx="8596668" cy="5387693"/>
          </a:xfrm>
        </p:spPr>
        <p:txBody>
          <a:bodyPr>
            <a:normAutofit fontScale="70000" lnSpcReduction="20000"/>
          </a:bodyPr>
          <a:lstStyle/>
          <a:p>
            <a:r>
              <a:rPr lang="en-US" dirty="0"/>
              <a:t>Unvaccinated or not fully vaccinated:</a:t>
            </a:r>
          </a:p>
          <a:p>
            <a:pPr lvl="1"/>
            <a:r>
              <a:rPr lang="en-US" dirty="0"/>
              <a:t>No COVID-19 infection within 90 days, and</a:t>
            </a:r>
          </a:p>
          <a:p>
            <a:pPr lvl="1"/>
            <a:r>
              <a:rPr lang="en-US" dirty="0"/>
              <a:t>No vaccination with J&amp;J vaccine, or</a:t>
            </a:r>
          </a:p>
          <a:p>
            <a:pPr lvl="1"/>
            <a:r>
              <a:rPr lang="en-US" dirty="0"/>
              <a:t>No vaccination or only one dose of vaccination with mRNA Pfizer or Moderna vaccine, or</a:t>
            </a:r>
          </a:p>
          <a:p>
            <a:pPr lvl="1"/>
            <a:r>
              <a:rPr lang="en-US" dirty="0"/>
              <a:t>Not having completed the primary series of a vaccine approved as part of the World Health Organization emergency use listing.</a:t>
            </a:r>
            <a:br>
              <a:rPr lang="en-US" dirty="0"/>
            </a:br>
            <a:endParaRPr lang="en-US" dirty="0"/>
          </a:p>
          <a:p>
            <a:r>
              <a:rPr lang="en-US" dirty="0"/>
              <a:t>Fully vaccinated and booster eligible:</a:t>
            </a:r>
          </a:p>
          <a:p>
            <a:pPr lvl="1"/>
            <a:r>
              <a:rPr lang="en-US" dirty="0"/>
              <a:t>No COVID-19 infection within 90 days; and</a:t>
            </a:r>
          </a:p>
          <a:p>
            <a:pPr lvl="1"/>
            <a:r>
              <a:rPr lang="en-US" dirty="0"/>
              <a:t>More than two months since completion of the primary series of the J&amp;J vaccine (one dose), or</a:t>
            </a:r>
          </a:p>
          <a:p>
            <a:pPr lvl="1"/>
            <a:r>
              <a:rPr lang="en-US" dirty="0"/>
              <a:t>More than five months since completion of the primary series of the mRNA Pfizer or Moderna vaccine (two doses);</a:t>
            </a:r>
          </a:p>
          <a:p>
            <a:pPr lvl="1"/>
            <a:r>
              <a:rPr lang="en-US" dirty="0"/>
              <a:t>More than recommended time since completion of the primary series of a vaccine approved as part of the WHO emergency use listing; and</a:t>
            </a:r>
          </a:p>
          <a:p>
            <a:pPr lvl="1"/>
            <a:r>
              <a:rPr lang="en-US" dirty="0"/>
              <a:t>No booster vaccine.</a:t>
            </a:r>
            <a:br>
              <a:rPr lang="en-US" dirty="0"/>
            </a:br>
            <a:endParaRPr lang="en-US" dirty="0"/>
          </a:p>
          <a:p>
            <a:r>
              <a:rPr lang="en-US" dirty="0"/>
              <a:t>3. Fully vaccinated and up-to-date:</a:t>
            </a:r>
          </a:p>
          <a:p>
            <a:pPr lvl="1"/>
            <a:r>
              <a:rPr lang="en-US" dirty="0"/>
              <a:t>Within 90 days of documented COVID-19 infection, or</a:t>
            </a:r>
          </a:p>
          <a:p>
            <a:pPr lvl="1"/>
            <a:r>
              <a:rPr lang="en-US" dirty="0"/>
              <a:t>Within two months of having completed the primary series of the J&amp;J vaccine (one dose), or</a:t>
            </a:r>
          </a:p>
          <a:p>
            <a:pPr lvl="1"/>
            <a:r>
              <a:rPr lang="en-US" dirty="0"/>
              <a:t>Within five months of having completed the primary series of the mRNA Pfizer or Moderna vaccine (two doses), or</a:t>
            </a:r>
          </a:p>
          <a:p>
            <a:pPr lvl="1"/>
            <a:r>
              <a:rPr lang="en-US" dirty="0"/>
              <a:t>Within the recommended time since completion of the primary series of a vaccine approved as part of the WHO emergency use listing, or</a:t>
            </a:r>
          </a:p>
          <a:p>
            <a:pPr lvl="1"/>
            <a:r>
              <a:rPr lang="en-US" dirty="0"/>
              <a:t>Following a booster vaccine for those who are beyond two months of the J&amp;J vaccine, beyond five months of the mRNA Pfizer or Moderna vaccine, or beyond the time for a WHO emergency use listing vaccine.</a:t>
            </a:r>
          </a:p>
        </p:txBody>
      </p:sp>
    </p:spTree>
    <p:extLst>
      <p:ext uri="{BB962C8B-B14F-4D97-AF65-F5344CB8AC3E}">
        <p14:creationId xmlns:p14="http://schemas.microsoft.com/office/powerpoint/2010/main" val="390930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3664-B51A-452F-9B2B-F81F26661137}"/>
              </a:ext>
            </a:extLst>
          </p:cNvPr>
          <p:cNvSpPr>
            <a:spLocks noGrp="1"/>
          </p:cNvSpPr>
          <p:nvPr>
            <p:ph type="title"/>
          </p:nvPr>
        </p:nvSpPr>
        <p:spPr/>
        <p:txBody>
          <a:bodyPr/>
          <a:lstStyle/>
          <a:p>
            <a:r>
              <a:rPr lang="en-US" dirty="0">
                <a:highlight>
                  <a:srgbClr val="FFFF00"/>
                </a:highlight>
              </a:rPr>
              <a:t>NCAA Summarization</a:t>
            </a:r>
          </a:p>
        </p:txBody>
      </p:sp>
      <p:graphicFrame>
        <p:nvGraphicFramePr>
          <p:cNvPr id="4" name="Table 4">
            <a:extLst>
              <a:ext uri="{FF2B5EF4-FFF2-40B4-BE49-F238E27FC236}">
                <a16:creationId xmlns:a16="http://schemas.microsoft.com/office/drawing/2014/main" id="{37D1888F-E9C8-4C62-A34C-6BB1772ED84D}"/>
              </a:ext>
            </a:extLst>
          </p:cNvPr>
          <p:cNvGraphicFramePr>
            <a:graphicFrameLocks noGrp="1"/>
          </p:cNvGraphicFramePr>
          <p:nvPr>
            <p:extLst>
              <p:ext uri="{D42A27DB-BD31-4B8C-83A1-F6EECF244321}">
                <p14:modId xmlns:p14="http://schemas.microsoft.com/office/powerpoint/2010/main" val="2022722819"/>
              </p:ext>
            </p:extLst>
          </p:nvPr>
        </p:nvGraphicFramePr>
        <p:xfrm>
          <a:off x="677334" y="1539604"/>
          <a:ext cx="6201435" cy="3778792"/>
        </p:xfrm>
        <a:graphic>
          <a:graphicData uri="http://schemas.openxmlformats.org/drawingml/2006/table">
            <a:tbl>
              <a:tblPr firstRow="1" bandRow="1">
                <a:noFill/>
                <a:tableStyleId>{69CF1AB2-1976-4502-BF36-3FF5EA218861}</a:tableStyleId>
              </a:tblPr>
              <a:tblGrid>
                <a:gridCol w="1506886">
                  <a:extLst>
                    <a:ext uri="{9D8B030D-6E8A-4147-A177-3AD203B41FA5}">
                      <a16:colId xmlns:a16="http://schemas.microsoft.com/office/drawing/2014/main" val="2203189406"/>
                    </a:ext>
                  </a:extLst>
                </a:gridCol>
                <a:gridCol w="4694549">
                  <a:extLst>
                    <a:ext uri="{9D8B030D-6E8A-4147-A177-3AD203B41FA5}">
                      <a16:colId xmlns:a16="http://schemas.microsoft.com/office/drawing/2014/main" val="4266566084"/>
                    </a:ext>
                  </a:extLst>
                </a:gridCol>
              </a:tblGrid>
              <a:tr h="337107">
                <a:tc>
                  <a:txBody>
                    <a:bodyPr/>
                    <a:lstStyle/>
                    <a:p>
                      <a:pPr algn="ctr"/>
                      <a:r>
                        <a:rPr lang="en-US" sz="1200" b="1" cap="all" spc="150" dirty="0">
                          <a:solidFill>
                            <a:schemeClr val="lt1"/>
                          </a:solidFill>
                        </a:rPr>
                        <a:t>Category</a:t>
                      </a:r>
                    </a:p>
                  </a:txBody>
                  <a:tcPr marL="103213" marR="103213" marT="103213" marB="103213" anchor="ctr">
                    <a:lnL w="12700" cmpd="sng">
                      <a:noFill/>
                    </a:lnL>
                    <a:lnR w="38100" cap="flat" cmpd="sng" algn="ctr">
                      <a:solidFill>
                        <a:schemeClr val="tx1"/>
                      </a:solidFill>
                      <a:prstDash val="solid"/>
                      <a:round/>
                      <a:headEnd type="none" w="med" len="med"/>
                      <a:tailEnd type="none" w="med" len="med"/>
                    </a:lnR>
                    <a:lnT w="12700" cmpd="sng">
                      <a:noFill/>
                    </a:lnT>
                    <a:lnB w="38100" cmpd="sng">
                      <a:noFill/>
                    </a:lnB>
                    <a:solidFill>
                      <a:schemeClr val="tx2"/>
                    </a:solidFill>
                  </a:tcPr>
                </a:tc>
                <a:tc>
                  <a:txBody>
                    <a:bodyPr/>
                    <a:lstStyle/>
                    <a:p>
                      <a:pPr algn="l"/>
                      <a:r>
                        <a:rPr lang="en-US" sz="1200" b="1" cap="all" spc="150" dirty="0">
                          <a:solidFill>
                            <a:schemeClr val="lt1"/>
                          </a:solidFill>
                        </a:rPr>
                        <a:t>Definition</a:t>
                      </a:r>
                    </a:p>
                  </a:txBody>
                  <a:tcPr marL="103213" marR="103213" marT="103213" marB="103213" anchor="ctr">
                    <a:lnL w="38100" cap="flat" cmpd="sng" algn="ctr">
                      <a:solidFill>
                        <a:schemeClr val="tx1"/>
                      </a:solidFill>
                      <a:prstDash val="solid"/>
                      <a:round/>
                      <a:headEnd type="none" w="med" len="med"/>
                      <a:tailEnd type="none" w="med" len="med"/>
                    </a:lnL>
                    <a:lnR w="12700" cmpd="sng">
                      <a:noFill/>
                    </a:lnR>
                    <a:lnT w="12700" cmpd="sng">
                      <a:noFill/>
                    </a:lnT>
                    <a:lnB w="38100" cmpd="sng">
                      <a:noFill/>
                    </a:lnB>
                    <a:solidFill>
                      <a:schemeClr val="tx2"/>
                    </a:solidFill>
                  </a:tcPr>
                </a:tc>
                <a:extLst>
                  <a:ext uri="{0D108BD9-81ED-4DB2-BD59-A6C34878D82A}">
                    <a16:rowId xmlns:a16="http://schemas.microsoft.com/office/drawing/2014/main" val="158331404"/>
                  </a:ext>
                </a:extLst>
              </a:tr>
              <a:tr h="337107">
                <a:tc>
                  <a:txBody>
                    <a:bodyPr/>
                    <a:lstStyle/>
                    <a:p>
                      <a:pPr algn="ctr"/>
                      <a:r>
                        <a:rPr lang="en-US" sz="1200" b="1" cap="none" spc="0" dirty="0">
                          <a:solidFill>
                            <a:schemeClr val="tx1"/>
                          </a:solidFill>
                        </a:rPr>
                        <a:t>Not Vaccinated</a:t>
                      </a:r>
                    </a:p>
                  </a:txBody>
                  <a:tcPr marL="103213" marR="103213" marT="103213" marB="103213" anchor="ctr">
                    <a:lnL w="12700" cmpd="sng">
                      <a:noFill/>
                      <a:prstDash val="solid"/>
                    </a:lnL>
                    <a:lnR w="38100" cap="flat" cmpd="sng" algn="ctr">
                      <a:solidFill>
                        <a:schemeClr val="tx1"/>
                      </a:solidFill>
                      <a:prstDash val="solid"/>
                      <a:round/>
                      <a:headEnd type="none" w="med" len="med"/>
                      <a:tailEnd type="none" w="med" len="med"/>
                    </a:lnR>
                    <a:lnT w="38100" cmpd="sng">
                      <a:noFill/>
                    </a:lnT>
                    <a:lnB w="12700" cmpd="sng">
                      <a:noFill/>
                      <a:prstDash val="solid"/>
                    </a:lnB>
                    <a:noFill/>
                  </a:tcPr>
                </a:tc>
                <a:tc>
                  <a:txBody>
                    <a:bodyPr/>
                    <a:lstStyle/>
                    <a:p>
                      <a:pPr algn="l"/>
                      <a:r>
                        <a:rPr lang="en-US" sz="1200" b="0" cap="none" spc="0" dirty="0">
                          <a:solidFill>
                            <a:schemeClr val="tx1"/>
                          </a:solidFill>
                        </a:rPr>
                        <a:t>If you have never received or are incomplete with your initial series</a:t>
                      </a:r>
                    </a:p>
                  </a:txBody>
                  <a:tcPr marL="103213" marR="103213" marT="103213" marB="103213" anchor="ctr">
                    <a:lnL w="38100" cap="flat" cmpd="sng" algn="ctr">
                      <a:solidFill>
                        <a:schemeClr val="tx1"/>
                      </a:solidFill>
                      <a:prstDash val="solid"/>
                      <a:round/>
                      <a:headEnd type="none" w="med" len="med"/>
                      <a:tailEnd type="none" w="med" len="med"/>
                    </a:lnL>
                    <a:lnR w="12700" cmpd="sng">
                      <a:noFill/>
                      <a:prstDash val="solid"/>
                    </a:lnR>
                    <a:lnT w="38100" cmpd="sng">
                      <a:noFill/>
                    </a:lnT>
                    <a:lnB w="12700" cmpd="sng">
                      <a:noFill/>
                      <a:prstDash val="solid"/>
                    </a:lnB>
                    <a:noFill/>
                  </a:tcPr>
                </a:tc>
                <a:extLst>
                  <a:ext uri="{0D108BD9-81ED-4DB2-BD59-A6C34878D82A}">
                    <a16:rowId xmlns:a16="http://schemas.microsoft.com/office/drawing/2014/main" val="3048984077"/>
                  </a:ext>
                </a:extLst>
              </a:tr>
              <a:tr h="812183">
                <a:tc>
                  <a:txBody>
                    <a:bodyPr/>
                    <a:lstStyle/>
                    <a:p>
                      <a:pPr algn="ctr"/>
                      <a:r>
                        <a:rPr lang="en-US" sz="1200" b="1" cap="none" spc="0" dirty="0">
                          <a:solidFill>
                            <a:schemeClr val="tx1"/>
                          </a:solidFill>
                        </a:rPr>
                        <a:t>Fully Vaccinated, Booster Eligible,</a:t>
                      </a:r>
                      <a:br>
                        <a:rPr lang="en-US" sz="1200" b="1" cap="none" spc="0" dirty="0">
                          <a:solidFill>
                            <a:schemeClr val="tx1"/>
                          </a:solidFill>
                        </a:rPr>
                      </a:br>
                      <a:r>
                        <a:rPr lang="en-US" sz="1200" b="1" cap="none" spc="0" dirty="0">
                          <a:solidFill>
                            <a:schemeClr val="tx1"/>
                          </a:solidFill>
                        </a:rPr>
                        <a:t>“Not up to date”</a:t>
                      </a:r>
                    </a:p>
                  </a:txBody>
                  <a:tcPr marL="103213" marR="103213" marT="103213" marB="103213" anchor="ctr">
                    <a:lnL w="12700" cmpd="sng">
                      <a:noFill/>
                      <a:prstDash val="solid"/>
                    </a:lnL>
                    <a:lnR w="38100" cap="flat" cmpd="sng" algn="ctr">
                      <a:solidFill>
                        <a:schemeClr val="tx1"/>
                      </a:solidFill>
                      <a:prstDash val="solid"/>
                      <a:round/>
                      <a:headEnd type="none" w="med" len="med"/>
                      <a:tailEnd type="none" w="med" len="med"/>
                    </a:lnR>
                    <a:lnT w="12700" cmpd="sng">
                      <a:noFill/>
                      <a:prstDash val="solid"/>
                    </a:lnT>
                    <a:lnB w="12700" cmpd="sng">
                      <a:noFill/>
                      <a:prstDash val="solid"/>
                    </a:lnB>
                    <a:solidFill>
                      <a:srgbClr val="000000">
                        <a:alpha val="7843"/>
                      </a:srgbClr>
                    </a:solidFill>
                  </a:tcPr>
                </a:tc>
                <a:tc>
                  <a:txBody>
                    <a:bodyPr/>
                    <a:lstStyle/>
                    <a:p>
                      <a:pPr algn="l"/>
                      <a:r>
                        <a:rPr lang="en-US" sz="1200" b="0" cap="none" spc="0" dirty="0">
                          <a:solidFill>
                            <a:schemeClr val="tx1"/>
                          </a:solidFill>
                        </a:rPr>
                        <a:t>If you completed your initial series but have not received the booster dose. You are in this category if your vaccination was greater than</a:t>
                      </a:r>
                    </a:p>
                    <a:p>
                      <a:pPr marL="628650" lvl="1" indent="-285750" algn="l">
                        <a:buFont typeface="Arial" panose="020B0604020202020204" pitchFamily="34" charset="0"/>
                        <a:buChar char="•"/>
                      </a:pPr>
                      <a:r>
                        <a:rPr lang="en-US" sz="1200" b="0" cap="none" spc="0" dirty="0">
                          <a:solidFill>
                            <a:schemeClr val="tx1"/>
                          </a:solidFill>
                        </a:rPr>
                        <a:t>5 months with Pfizer &amp; Moderna</a:t>
                      </a:r>
                    </a:p>
                    <a:p>
                      <a:pPr marL="342900" lvl="1" indent="0" algn="l">
                        <a:buFont typeface="Arial" panose="020B0604020202020204" pitchFamily="34" charset="0"/>
                        <a:buNone/>
                      </a:pPr>
                      <a:r>
                        <a:rPr lang="en-US" sz="1200" b="1" cap="none" spc="0" dirty="0">
                          <a:solidFill>
                            <a:schemeClr val="tx1"/>
                          </a:solidFill>
                        </a:rPr>
                        <a:t>-OR-</a:t>
                      </a:r>
                    </a:p>
                    <a:p>
                      <a:pPr marL="628650" lvl="1" indent="-285750" algn="l">
                        <a:buFont typeface="Arial" panose="020B0604020202020204" pitchFamily="34" charset="0"/>
                        <a:buChar char="•"/>
                      </a:pPr>
                      <a:r>
                        <a:rPr lang="en-US" sz="1200" b="0" cap="none" spc="0" dirty="0">
                          <a:solidFill>
                            <a:schemeClr val="tx1"/>
                          </a:solidFill>
                        </a:rPr>
                        <a:t>2 </a:t>
                      </a:r>
                      <a:r>
                        <a:rPr lang="en-US" sz="1200" b="0" cap="none" spc="0">
                          <a:solidFill>
                            <a:schemeClr val="tx1"/>
                          </a:solidFill>
                        </a:rPr>
                        <a:t>months with Johnson </a:t>
                      </a:r>
                      <a:r>
                        <a:rPr lang="en-US" sz="1200" b="0" cap="none" spc="0" dirty="0">
                          <a:solidFill>
                            <a:schemeClr val="tx1"/>
                          </a:solidFill>
                        </a:rPr>
                        <a:t>&amp; Johnson (J&amp;J)</a:t>
                      </a:r>
                    </a:p>
                  </a:txBody>
                  <a:tcPr marL="103213" marR="103213" marT="103213" marB="103213" anchor="ctr">
                    <a:lnL w="38100" cap="flat" cmpd="sng" algn="ctr">
                      <a:solidFill>
                        <a:schemeClr val="tx1"/>
                      </a:solidFill>
                      <a:prstDash val="solid"/>
                      <a:round/>
                      <a:headEnd type="none" w="med" len="med"/>
                      <a:tailEnd type="none" w="med" len="med"/>
                    </a:lnL>
                    <a:lnR w="12700" cmpd="sng">
                      <a:noFill/>
                      <a:prstDash val="solid"/>
                    </a:lnR>
                    <a:lnT w="12700" cmpd="sng">
                      <a:noFill/>
                      <a:prstDash val="solid"/>
                    </a:lnT>
                    <a:lnB w="12700" cmpd="sng">
                      <a:noFill/>
                      <a:prstDash val="solid"/>
                    </a:lnB>
                    <a:solidFill>
                      <a:srgbClr val="000000">
                        <a:alpha val="7843"/>
                      </a:srgbClr>
                    </a:solidFill>
                  </a:tcPr>
                </a:tc>
                <a:extLst>
                  <a:ext uri="{0D108BD9-81ED-4DB2-BD59-A6C34878D82A}">
                    <a16:rowId xmlns:a16="http://schemas.microsoft.com/office/drawing/2014/main" val="1022345639"/>
                  </a:ext>
                </a:extLst>
              </a:tr>
              <a:tr h="812183">
                <a:tc>
                  <a:txBody>
                    <a:bodyPr/>
                    <a:lstStyle/>
                    <a:p>
                      <a:pPr algn="ctr"/>
                      <a:r>
                        <a:rPr lang="en-US" sz="1200" b="1" cap="none" spc="0" dirty="0">
                          <a:solidFill>
                            <a:schemeClr val="tx1"/>
                          </a:solidFill>
                        </a:rPr>
                        <a:t>Fully Vaccinated, Boosted, </a:t>
                      </a:r>
                      <a:br>
                        <a:rPr lang="en-US" sz="1200" b="1" cap="none" spc="0" dirty="0">
                          <a:solidFill>
                            <a:schemeClr val="tx1"/>
                          </a:solidFill>
                        </a:rPr>
                      </a:br>
                      <a:r>
                        <a:rPr lang="en-US" sz="1200" b="1" cap="none" spc="0" dirty="0">
                          <a:solidFill>
                            <a:schemeClr val="tx1"/>
                          </a:solidFill>
                        </a:rPr>
                        <a:t>“Up To Date”</a:t>
                      </a:r>
                    </a:p>
                  </a:txBody>
                  <a:tcPr marL="103213" marR="103213" marT="103213" marB="103213" anchor="ctr">
                    <a:lnL w="12700" cmpd="sng">
                      <a:noFill/>
                      <a:prstDash val="solid"/>
                    </a:lnL>
                    <a:lnR w="38100" cap="flat" cmpd="sng" algn="ctr">
                      <a:solidFill>
                        <a:schemeClr val="tx1"/>
                      </a:solidFill>
                      <a:prstDash val="solid"/>
                      <a:round/>
                      <a:headEnd type="none" w="med" len="med"/>
                      <a:tailEnd type="none" w="med" len="med"/>
                    </a:lnR>
                    <a:lnT w="12700" cmpd="sng">
                      <a:noFill/>
                      <a:prstDash val="solid"/>
                    </a:lnT>
                    <a:lnB w="12700" cmpd="sng">
                      <a:noFill/>
                      <a:prstDash val="solid"/>
                    </a:lnB>
                    <a:noFill/>
                  </a:tcPr>
                </a:tc>
                <a:tc>
                  <a:txBody>
                    <a:bodyPr/>
                    <a:lstStyle/>
                    <a:p>
                      <a:pPr algn="l"/>
                      <a:r>
                        <a:rPr lang="en-US" sz="1200" b="0" cap="none" spc="0" dirty="0">
                          <a:solidFill>
                            <a:schemeClr val="tx1"/>
                          </a:solidFill>
                        </a:rPr>
                        <a:t>You are fully vaccinated if you have completed your initial series and are </a:t>
                      </a:r>
                      <a:r>
                        <a:rPr lang="en-US" sz="1200" b="0" u="sng" cap="none" spc="0" dirty="0">
                          <a:solidFill>
                            <a:schemeClr val="tx1"/>
                          </a:solidFill>
                        </a:rPr>
                        <a:t>not yet eligible</a:t>
                      </a:r>
                      <a:r>
                        <a:rPr lang="en-US" sz="1200" b="0" u="none" cap="none" spc="0" dirty="0">
                          <a:solidFill>
                            <a:schemeClr val="tx1"/>
                          </a:solidFill>
                        </a:rPr>
                        <a:t> </a:t>
                      </a:r>
                      <a:r>
                        <a:rPr lang="en-US" sz="1200" b="0" cap="none" spc="0" dirty="0">
                          <a:solidFill>
                            <a:schemeClr val="tx1"/>
                          </a:solidFill>
                        </a:rPr>
                        <a:t>for the booster</a:t>
                      </a:r>
                    </a:p>
                    <a:p>
                      <a:pPr algn="l"/>
                      <a:r>
                        <a:rPr lang="en-US" sz="1200" b="1" cap="none" spc="0" dirty="0">
                          <a:solidFill>
                            <a:schemeClr val="tx1"/>
                          </a:solidFill>
                        </a:rPr>
                        <a:t>-OR-</a:t>
                      </a:r>
                    </a:p>
                    <a:p>
                      <a:pPr algn="l"/>
                      <a:r>
                        <a:rPr lang="en-US" sz="1200" b="0" cap="none" spc="0" dirty="0">
                          <a:solidFill>
                            <a:schemeClr val="tx1"/>
                          </a:solidFill>
                        </a:rPr>
                        <a:t>You have completed your booster. </a:t>
                      </a:r>
                    </a:p>
                  </a:txBody>
                  <a:tcPr marL="103213" marR="103213" marT="103213" marB="103213" anchor="ctr">
                    <a:lnL w="38100" cap="flat" cmpd="sng" algn="ctr">
                      <a:solidFill>
                        <a:schemeClr val="tx1"/>
                      </a:solidFill>
                      <a:prstDash val="solid"/>
                      <a:round/>
                      <a:headEnd type="none" w="med" len="med"/>
                      <a:tailEnd type="none" w="med" len="me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771753435"/>
                  </a:ext>
                </a:extLst>
              </a:tr>
              <a:tr h="498463">
                <a:tc>
                  <a:txBody>
                    <a:bodyPr/>
                    <a:lstStyle/>
                    <a:p>
                      <a:pPr algn="ctr"/>
                      <a:r>
                        <a:rPr lang="en-US" sz="1200" b="1" i="1" cap="none" spc="0" dirty="0">
                          <a:solidFill>
                            <a:schemeClr val="tx1"/>
                          </a:solidFill>
                        </a:rPr>
                        <a:t>Recently Infected?</a:t>
                      </a:r>
                    </a:p>
                  </a:txBody>
                  <a:tcPr marL="103213" marR="103213" marT="103213" marB="103213" anchor="ctr">
                    <a:lnL w="12700" cmpd="sng">
                      <a:noFill/>
                      <a:prstDash val="solid"/>
                    </a:lnL>
                    <a:lnR w="38100" cap="flat" cmpd="sng" algn="ctr">
                      <a:solidFill>
                        <a:schemeClr val="tx1"/>
                      </a:solidFill>
                      <a:prstDash val="solid"/>
                      <a:round/>
                      <a:headEnd type="none" w="med" len="med"/>
                      <a:tailEnd type="none" w="med" len="med"/>
                    </a:lnR>
                    <a:lnT w="12700" cmpd="sng">
                      <a:noFill/>
                      <a:prstDash val="solid"/>
                    </a:lnT>
                    <a:lnB w="12700" cmpd="sng">
                      <a:noFill/>
                      <a:prstDash val="solid"/>
                    </a:lnB>
                    <a:solidFill>
                      <a:schemeClr val="bg1"/>
                    </a:solidFill>
                  </a:tcPr>
                </a:tc>
                <a:tc>
                  <a:txBody>
                    <a:bodyPr/>
                    <a:lstStyle/>
                    <a:p>
                      <a:pPr algn="l"/>
                      <a:r>
                        <a:rPr lang="en-US" sz="1200" i="1" cap="none" spc="0" dirty="0">
                          <a:solidFill>
                            <a:schemeClr val="tx1"/>
                          </a:solidFill>
                        </a:rPr>
                        <a:t>Must have a confirmed diagnosis of COVD-19 with a positive test result. The date of the test is the confirmed date. </a:t>
                      </a:r>
                    </a:p>
                  </a:txBody>
                  <a:tcPr marL="104944" marR="104944" marT="104944" marB="104944" anchor="ctr">
                    <a:lnL w="38100" cap="flat" cmpd="sng" algn="ctr">
                      <a:solidFill>
                        <a:schemeClr val="tx1"/>
                      </a:solidFill>
                      <a:prstDash val="solid"/>
                      <a:round/>
                      <a:headEnd type="none" w="med" len="med"/>
                      <a:tailEnd type="none" w="med" len="med"/>
                    </a:lnL>
                    <a:lnR w="12700" cmpd="sng">
                      <a:noFill/>
                      <a:prstDash val="solid"/>
                    </a:lnR>
                    <a:lnT w="12700" cmpd="sng">
                      <a:noFill/>
                      <a:prstDash val="solid"/>
                    </a:lnT>
                    <a:lnB w="12700" cmpd="sng">
                      <a:noFill/>
                      <a:prstDash val="solid"/>
                    </a:lnB>
                    <a:solidFill>
                      <a:schemeClr val="bg1"/>
                    </a:solidFill>
                  </a:tcPr>
                </a:tc>
                <a:extLst>
                  <a:ext uri="{0D108BD9-81ED-4DB2-BD59-A6C34878D82A}">
                    <a16:rowId xmlns:a16="http://schemas.microsoft.com/office/drawing/2014/main" val="584410455"/>
                  </a:ext>
                </a:extLst>
              </a:tr>
            </a:tbl>
          </a:graphicData>
        </a:graphic>
      </p:graphicFrame>
    </p:spTree>
    <p:extLst>
      <p:ext uri="{BB962C8B-B14F-4D97-AF65-F5344CB8AC3E}">
        <p14:creationId xmlns:p14="http://schemas.microsoft.com/office/powerpoint/2010/main" val="83432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9BEE-8A44-4B59-A16B-FD7268B79E85}"/>
              </a:ext>
            </a:extLst>
          </p:cNvPr>
          <p:cNvSpPr>
            <a:spLocks noGrp="1"/>
          </p:cNvSpPr>
          <p:nvPr>
            <p:ph type="title"/>
          </p:nvPr>
        </p:nvSpPr>
        <p:spPr/>
        <p:txBody>
          <a:bodyPr/>
          <a:lstStyle/>
          <a:p>
            <a:r>
              <a:rPr lang="en-US" dirty="0"/>
              <a:t>Vaccination Status</a:t>
            </a:r>
          </a:p>
        </p:txBody>
      </p:sp>
      <p:sp>
        <p:nvSpPr>
          <p:cNvPr id="3" name="Content Placeholder 2">
            <a:extLst>
              <a:ext uri="{FF2B5EF4-FFF2-40B4-BE49-F238E27FC236}">
                <a16:creationId xmlns:a16="http://schemas.microsoft.com/office/drawing/2014/main" id="{9718063A-1330-45B4-A52F-8F4DA76A85F6}"/>
              </a:ext>
            </a:extLst>
          </p:cNvPr>
          <p:cNvSpPr>
            <a:spLocks noGrp="1"/>
          </p:cNvSpPr>
          <p:nvPr>
            <p:ph idx="1"/>
          </p:nvPr>
        </p:nvSpPr>
        <p:spPr/>
        <p:txBody>
          <a:bodyPr/>
          <a:lstStyle/>
          <a:p>
            <a:r>
              <a:rPr lang="en-US" dirty="0"/>
              <a:t>These changes go in effect on </a:t>
            </a:r>
          </a:p>
          <a:p>
            <a:endParaRPr lang="en-US" dirty="0"/>
          </a:p>
          <a:p>
            <a:pPr marL="0" indent="0">
              <a:buNone/>
            </a:pPr>
            <a:r>
              <a:rPr lang="en-US" sz="4000" dirty="0"/>
              <a:t>January 24</a:t>
            </a:r>
            <a:r>
              <a:rPr lang="en-US" sz="4000" baseline="30000" dirty="0"/>
              <a:t>th</a:t>
            </a:r>
            <a:r>
              <a:rPr lang="en-US" sz="4000" dirty="0"/>
              <a:t>, 2022</a:t>
            </a:r>
          </a:p>
          <a:p>
            <a:endParaRPr lang="en-US" dirty="0"/>
          </a:p>
          <a:p>
            <a:r>
              <a:rPr lang="en-US" dirty="0"/>
              <a:t>To allow student athletes who are initially vaccinated, but not protected to find a booster if they choose to become up-to-date</a:t>
            </a:r>
          </a:p>
          <a:p>
            <a:endParaRPr lang="en-US" dirty="0"/>
          </a:p>
          <a:p>
            <a:endParaRPr lang="en-US" dirty="0"/>
          </a:p>
        </p:txBody>
      </p:sp>
    </p:spTree>
    <p:extLst>
      <p:ext uri="{BB962C8B-B14F-4D97-AF65-F5344CB8AC3E}">
        <p14:creationId xmlns:p14="http://schemas.microsoft.com/office/powerpoint/2010/main" val="137676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AC88F-46B1-41F3-934F-36252AA8CAC2}"/>
              </a:ext>
            </a:extLst>
          </p:cNvPr>
          <p:cNvSpPr>
            <a:spLocks noGrp="1"/>
          </p:cNvSpPr>
          <p:nvPr>
            <p:ph type="title"/>
          </p:nvPr>
        </p:nvSpPr>
        <p:spPr>
          <a:xfrm>
            <a:off x="675065" y="609600"/>
            <a:ext cx="2930518" cy="1320800"/>
          </a:xfrm>
        </p:spPr>
        <p:txBody>
          <a:bodyPr anchor="ctr">
            <a:normAutofit/>
          </a:bodyPr>
          <a:lstStyle/>
          <a:p>
            <a:pPr>
              <a:lnSpc>
                <a:spcPct val="90000"/>
              </a:lnSpc>
            </a:pPr>
            <a:r>
              <a:rPr lang="en-US" sz="2800"/>
              <a:t>Tracking Vaccination Status</a:t>
            </a:r>
          </a:p>
        </p:txBody>
      </p:sp>
      <p:sp>
        <p:nvSpPr>
          <p:cNvPr id="3" name="Content Placeholder 2">
            <a:extLst>
              <a:ext uri="{FF2B5EF4-FFF2-40B4-BE49-F238E27FC236}">
                <a16:creationId xmlns:a16="http://schemas.microsoft.com/office/drawing/2014/main" id="{DE8426A5-3F25-4D7B-A61F-88644FE9526A}"/>
              </a:ext>
            </a:extLst>
          </p:cNvPr>
          <p:cNvSpPr>
            <a:spLocks noGrp="1"/>
          </p:cNvSpPr>
          <p:nvPr>
            <p:ph idx="1"/>
          </p:nvPr>
        </p:nvSpPr>
        <p:spPr>
          <a:xfrm>
            <a:off x="675065" y="1930400"/>
            <a:ext cx="2930517" cy="3880773"/>
          </a:xfrm>
        </p:spPr>
        <p:txBody>
          <a:bodyPr>
            <a:normAutofit/>
          </a:bodyPr>
          <a:lstStyle/>
          <a:p>
            <a:r>
              <a:rPr lang="en-US" dirty="0"/>
              <a:t>An Excel Calculator has been created to assist with tracking, (in 3</a:t>
            </a:r>
            <a:r>
              <a:rPr lang="en-US" baseline="30000" dirty="0"/>
              <a:t>rd</a:t>
            </a:r>
            <a:r>
              <a:rPr lang="en-US" dirty="0"/>
              <a:t> version development)</a:t>
            </a:r>
          </a:p>
        </p:txBody>
      </p:sp>
      <p:pic>
        <p:nvPicPr>
          <p:cNvPr id="5" name="Picture 4">
            <a:extLst>
              <a:ext uri="{FF2B5EF4-FFF2-40B4-BE49-F238E27FC236}">
                <a16:creationId xmlns:a16="http://schemas.microsoft.com/office/drawing/2014/main" id="{1992F125-B64D-4E73-A72E-0159FBD6A35E}"/>
              </a:ext>
            </a:extLst>
          </p:cNvPr>
          <p:cNvPicPr>
            <a:picLocks noChangeAspect="1"/>
          </p:cNvPicPr>
          <p:nvPr/>
        </p:nvPicPr>
        <p:blipFill>
          <a:blip r:embed="rId2"/>
          <a:stretch>
            <a:fillRect/>
          </a:stretch>
        </p:blipFill>
        <p:spPr>
          <a:xfrm>
            <a:off x="3854337" y="765253"/>
            <a:ext cx="6522114" cy="2755593"/>
          </a:xfrm>
          <a:prstGeom prst="rect">
            <a:avLst/>
          </a:prstGeom>
        </p:spPr>
      </p:pic>
      <p:pic>
        <p:nvPicPr>
          <p:cNvPr id="7" name="Picture 6">
            <a:extLst>
              <a:ext uri="{FF2B5EF4-FFF2-40B4-BE49-F238E27FC236}">
                <a16:creationId xmlns:a16="http://schemas.microsoft.com/office/drawing/2014/main" id="{DB1BB86D-6B61-41EE-97A1-79CA290DBF21}"/>
              </a:ext>
            </a:extLst>
          </p:cNvPr>
          <p:cNvPicPr>
            <a:picLocks noChangeAspect="1"/>
          </p:cNvPicPr>
          <p:nvPr/>
        </p:nvPicPr>
        <p:blipFill>
          <a:blip r:embed="rId3"/>
          <a:stretch>
            <a:fillRect/>
          </a:stretch>
        </p:blipFill>
        <p:spPr>
          <a:xfrm>
            <a:off x="3854338" y="3574639"/>
            <a:ext cx="6522114" cy="2804509"/>
          </a:xfrm>
          <a:prstGeom prst="rect">
            <a:avLst/>
          </a:prstGeom>
        </p:spPr>
      </p:pic>
    </p:spTree>
    <p:extLst>
      <p:ext uri="{BB962C8B-B14F-4D97-AF65-F5344CB8AC3E}">
        <p14:creationId xmlns:p14="http://schemas.microsoft.com/office/powerpoint/2010/main" val="3429863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1A71C-3150-4999-B474-3501E2F8D356}"/>
              </a:ext>
            </a:extLst>
          </p:cNvPr>
          <p:cNvSpPr>
            <a:spLocks noGrp="1"/>
          </p:cNvSpPr>
          <p:nvPr>
            <p:ph type="title"/>
          </p:nvPr>
        </p:nvSpPr>
        <p:spPr>
          <a:xfrm>
            <a:off x="4907835" y="2543377"/>
            <a:ext cx="4299666" cy="1771245"/>
          </a:xfrm>
        </p:spPr>
        <p:txBody>
          <a:bodyPr vert="horz" lIns="91440" tIns="45720" rIns="91440" bIns="45720" rtlCol="0" anchor="b">
            <a:normAutofit/>
          </a:bodyPr>
          <a:lstStyle/>
          <a:p>
            <a:r>
              <a:rPr lang="en-US" sz="5400" dirty="0"/>
              <a:t>Questions Thus Far?</a:t>
            </a:r>
          </a:p>
        </p:txBody>
      </p:sp>
      <p:pic>
        <p:nvPicPr>
          <p:cNvPr id="5" name="Content Placeholder 4" descr="Customer review with solid fill">
            <a:extLst>
              <a:ext uri="{FF2B5EF4-FFF2-40B4-BE49-F238E27FC236}">
                <a16:creationId xmlns:a16="http://schemas.microsoft.com/office/drawing/2014/main" id="{D05FBBBA-9E43-4130-97C5-AD255B4F5AE5}"/>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2567897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394426-4C88-4C5A-BB89-3C610C69BB0B}"/>
              </a:ext>
            </a:extLst>
          </p:cNvPr>
          <p:cNvSpPr>
            <a:spLocks noGrp="1"/>
          </p:cNvSpPr>
          <p:nvPr>
            <p:ph type="title"/>
          </p:nvPr>
        </p:nvSpPr>
        <p:spPr>
          <a:xfrm>
            <a:off x="686571" y="657629"/>
            <a:ext cx="8596668" cy="1320800"/>
          </a:xfrm>
        </p:spPr>
        <p:txBody>
          <a:bodyPr/>
          <a:lstStyle/>
          <a:p>
            <a:r>
              <a:rPr lang="en-US" dirty="0"/>
              <a:t>Testing Protocol Review</a:t>
            </a:r>
          </a:p>
        </p:txBody>
      </p:sp>
      <p:graphicFrame>
        <p:nvGraphicFramePr>
          <p:cNvPr id="6" name="Table 5">
            <a:extLst>
              <a:ext uri="{FF2B5EF4-FFF2-40B4-BE49-F238E27FC236}">
                <a16:creationId xmlns:a16="http://schemas.microsoft.com/office/drawing/2014/main" id="{ECAF7907-2A1E-45A5-821B-28729C47D918}"/>
              </a:ext>
            </a:extLst>
          </p:cNvPr>
          <p:cNvGraphicFramePr>
            <a:graphicFrameLocks noGrp="1"/>
          </p:cNvGraphicFramePr>
          <p:nvPr>
            <p:extLst>
              <p:ext uri="{D42A27DB-BD31-4B8C-83A1-F6EECF244321}">
                <p14:modId xmlns:p14="http://schemas.microsoft.com/office/powerpoint/2010/main" val="1926252728"/>
              </p:ext>
            </p:extLst>
          </p:nvPr>
        </p:nvGraphicFramePr>
        <p:xfrm>
          <a:off x="686571" y="1318029"/>
          <a:ext cx="10939550" cy="5120028"/>
        </p:xfrm>
        <a:graphic>
          <a:graphicData uri="http://schemas.openxmlformats.org/drawingml/2006/table">
            <a:tbl>
              <a:tblPr firstRow="1" bandRow="1">
                <a:tableStyleId>{5C22544A-7EE6-4342-B048-85BDC9FD1C3A}</a:tableStyleId>
              </a:tblPr>
              <a:tblGrid>
                <a:gridCol w="1781385">
                  <a:extLst>
                    <a:ext uri="{9D8B030D-6E8A-4147-A177-3AD203B41FA5}">
                      <a16:colId xmlns:a16="http://schemas.microsoft.com/office/drawing/2014/main" val="2266652031"/>
                    </a:ext>
                  </a:extLst>
                </a:gridCol>
                <a:gridCol w="3122947">
                  <a:extLst>
                    <a:ext uri="{9D8B030D-6E8A-4147-A177-3AD203B41FA5}">
                      <a16:colId xmlns:a16="http://schemas.microsoft.com/office/drawing/2014/main" val="2913839859"/>
                    </a:ext>
                  </a:extLst>
                </a:gridCol>
                <a:gridCol w="6035218">
                  <a:extLst>
                    <a:ext uri="{9D8B030D-6E8A-4147-A177-3AD203B41FA5}">
                      <a16:colId xmlns:a16="http://schemas.microsoft.com/office/drawing/2014/main" val="2089542654"/>
                    </a:ext>
                  </a:extLst>
                </a:gridCol>
              </a:tblGrid>
              <a:tr h="381274">
                <a:tc>
                  <a:txBody>
                    <a:bodyPr/>
                    <a:lstStyle/>
                    <a:p>
                      <a:pPr marL="0" marR="0" algn="l">
                        <a:lnSpc>
                          <a:spcPct val="107000"/>
                        </a:lnSpc>
                        <a:spcBef>
                          <a:spcPts val="0"/>
                        </a:spcBef>
                        <a:spcAft>
                          <a:spcPts val="0"/>
                        </a:spcAft>
                      </a:pPr>
                      <a:r>
                        <a:rPr lang="en-US" sz="1600" dirty="0">
                          <a:effectLst/>
                        </a:rPr>
                        <a:t>Circumstance</a:t>
                      </a:r>
                      <a:endParaRPr lang="en-US" sz="1800" dirty="0">
                        <a:effectLst/>
                        <a:latin typeface="Times New Roman" panose="02020603050405020304" pitchFamily="18" charset="0"/>
                        <a:ea typeface="Calibri" panose="020F0502020204030204" pitchFamily="34" charset="0"/>
                      </a:endParaRPr>
                    </a:p>
                  </a:txBody>
                  <a:tcPr marL="58599" marR="58599" marT="29300" marB="29300" anchor="ctr"/>
                </a:tc>
                <a:tc>
                  <a:txBody>
                    <a:bodyPr/>
                    <a:lstStyle/>
                    <a:p>
                      <a:pPr marL="0" marR="0" algn="l">
                        <a:lnSpc>
                          <a:spcPct val="107000"/>
                        </a:lnSpc>
                        <a:spcBef>
                          <a:spcPts val="0"/>
                        </a:spcBef>
                        <a:spcAft>
                          <a:spcPts val="0"/>
                        </a:spcAft>
                      </a:pPr>
                      <a:r>
                        <a:rPr lang="en-US" sz="1600" dirty="0">
                          <a:solidFill>
                            <a:schemeClr val="tx1"/>
                          </a:solidFill>
                          <a:effectLst/>
                          <a:highlight>
                            <a:srgbClr val="FFFF00"/>
                          </a:highlight>
                        </a:rPr>
                        <a:t>Fully Vaccinated Up to Date</a:t>
                      </a:r>
                    </a:p>
                    <a:p>
                      <a:pPr marL="0" marR="0" algn="l">
                        <a:lnSpc>
                          <a:spcPct val="107000"/>
                        </a:lnSpc>
                        <a:spcBef>
                          <a:spcPts val="0"/>
                        </a:spcBef>
                        <a:spcAft>
                          <a:spcPts val="0"/>
                        </a:spcAft>
                      </a:pPr>
                      <a:r>
                        <a:rPr lang="en-US" sz="1600" dirty="0">
                          <a:solidFill>
                            <a:schemeClr val="tx1"/>
                          </a:solidFill>
                          <a:effectLst/>
                          <a:highlight>
                            <a:srgbClr val="FFFF00"/>
                          </a:highlight>
                        </a:rPr>
                        <a:t>Fully Vaccinated Not up to Date</a:t>
                      </a:r>
                    </a:p>
                    <a:p>
                      <a:pPr marL="0" marR="0" algn="l">
                        <a:lnSpc>
                          <a:spcPct val="107000"/>
                        </a:lnSpc>
                        <a:spcBef>
                          <a:spcPts val="0"/>
                        </a:spcBef>
                        <a:spcAft>
                          <a:spcPts val="0"/>
                        </a:spcAft>
                      </a:pPr>
                      <a:r>
                        <a:rPr lang="en-US" sz="1600" dirty="0">
                          <a:solidFill>
                            <a:schemeClr val="tx1"/>
                          </a:solidFill>
                          <a:effectLst/>
                          <a:highlight>
                            <a:srgbClr val="FFFF00"/>
                          </a:highlight>
                        </a:rPr>
                        <a:t>Recently Infected</a:t>
                      </a:r>
                    </a:p>
                    <a:p>
                      <a:pPr marL="0" marR="0" algn="l">
                        <a:lnSpc>
                          <a:spcPct val="107000"/>
                        </a:lnSpc>
                        <a:spcBef>
                          <a:spcPts val="0"/>
                        </a:spcBef>
                        <a:spcAft>
                          <a:spcPts val="0"/>
                        </a:spcAft>
                      </a:pPr>
                      <a:endParaRPr lang="en-US" sz="1600" dirty="0">
                        <a:effectLst/>
                      </a:endParaRPr>
                    </a:p>
                  </a:txBody>
                  <a:tcPr marL="58599" marR="58599" marT="29300" marB="29300" anchor="ctr"/>
                </a:tc>
                <a:tc>
                  <a:txBody>
                    <a:bodyPr/>
                    <a:lstStyle/>
                    <a:p>
                      <a:pPr marL="0" marR="0" algn="l">
                        <a:lnSpc>
                          <a:spcPct val="107000"/>
                        </a:lnSpc>
                        <a:spcBef>
                          <a:spcPts val="0"/>
                        </a:spcBef>
                        <a:spcAft>
                          <a:spcPts val="0"/>
                        </a:spcAft>
                      </a:pPr>
                      <a:r>
                        <a:rPr lang="en-US" sz="1600" dirty="0">
                          <a:effectLst/>
                        </a:rPr>
                        <a:t>Unvaccinated or not complete with vaccination series</a:t>
                      </a:r>
                      <a:endParaRPr lang="en-US" sz="1800" dirty="0">
                        <a:effectLst/>
                        <a:latin typeface="Times New Roman" panose="02020603050405020304" pitchFamily="18" charset="0"/>
                        <a:ea typeface="Calibri" panose="020F0502020204030204" pitchFamily="34" charset="0"/>
                      </a:endParaRPr>
                    </a:p>
                  </a:txBody>
                  <a:tcPr marL="58599" marR="58599" marT="29300" marB="29300" anchor="ctr"/>
                </a:tc>
                <a:extLst>
                  <a:ext uri="{0D108BD9-81ED-4DB2-BD59-A6C34878D82A}">
                    <a16:rowId xmlns:a16="http://schemas.microsoft.com/office/drawing/2014/main" val="929494996"/>
                  </a:ext>
                </a:extLst>
              </a:tr>
              <a:tr h="1156054">
                <a:tc>
                  <a:txBody>
                    <a:bodyPr/>
                    <a:lstStyle/>
                    <a:p>
                      <a:pPr marL="0" marR="0" algn="l">
                        <a:lnSpc>
                          <a:spcPct val="107000"/>
                        </a:lnSpc>
                        <a:spcBef>
                          <a:spcPts val="0"/>
                        </a:spcBef>
                        <a:spcAft>
                          <a:spcPts val="0"/>
                        </a:spcAft>
                      </a:pPr>
                      <a:r>
                        <a:rPr lang="en-US" sz="1600" dirty="0">
                          <a:effectLst/>
                        </a:rPr>
                        <a:t>Return to Campus (Personal Travel)</a:t>
                      </a:r>
                      <a:endParaRPr lang="en-US" sz="1800" dirty="0">
                        <a:effectLst/>
                      </a:endParaRPr>
                    </a:p>
                    <a:p>
                      <a:pPr marL="0" marR="0" algn="l">
                        <a:lnSpc>
                          <a:spcPct val="107000"/>
                        </a:lnSpc>
                        <a:spcBef>
                          <a:spcPts val="0"/>
                        </a:spcBef>
                        <a:spcAft>
                          <a:spcPts val="0"/>
                        </a:spcAft>
                      </a:pPr>
                      <a:r>
                        <a:rPr lang="en-US" sz="1600" dirty="0">
                          <a:effectLst/>
                        </a:rPr>
                        <a:t> </a:t>
                      </a:r>
                      <a:endParaRPr lang="en-US" sz="1800" dirty="0">
                        <a:effectLst/>
                      </a:endParaRPr>
                    </a:p>
                    <a:p>
                      <a:pPr marL="0" marR="0" algn="l">
                        <a:lnSpc>
                          <a:spcPct val="107000"/>
                        </a:lnSpc>
                        <a:spcBef>
                          <a:spcPts val="0"/>
                        </a:spcBef>
                        <a:spcAft>
                          <a:spcPts val="0"/>
                        </a:spcAft>
                      </a:pPr>
                      <a:r>
                        <a:rPr lang="en-US" sz="1600" dirty="0">
                          <a:effectLst/>
                        </a:rPr>
                        <a:t>Return from break</a:t>
                      </a:r>
                      <a:endParaRPr lang="en-US" sz="1800" dirty="0">
                        <a:effectLst/>
                        <a:latin typeface="Times New Roman" panose="02020603050405020304" pitchFamily="18" charset="0"/>
                        <a:ea typeface="Calibri" panose="020F0502020204030204" pitchFamily="34" charset="0"/>
                      </a:endParaRPr>
                    </a:p>
                  </a:txBody>
                  <a:tcPr marL="58599" marR="58599" marT="29300" marB="29300"/>
                </a:tc>
                <a:tc gridSpan="2">
                  <a:txBody>
                    <a:bodyPr/>
                    <a:lstStyle/>
                    <a:p>
                      <a:pPr marL="0" marR="0" algn="l">
                        <a:lnSpc>
                          <a:spcPct val="107000"/>
                        </a:lnSpc>
                        <a:spcBef>
                          <a:spcPts val="0"/>
                        </a:spcBef>
                        <a:spcAft>
                          <a:spcPts val="0"/>
                        </a:spcAft>
                      </a:pPr>
                      <a:r>
                        <a:rPr lang="en-US" sz="1600" dirty="0">
                          <a:effectLst/>
                        </a:rPr>
                        <a:t>Prior to arrival, 3-5 days before; must have</a:t>
                      </a:r>
                      <a:endParaRPr lang="en-US" sz="1800" dirty="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dirty="0">
                          <a:effectLst/>
                        </a:rPr>
                        <a:t>1 Negative PCR</a:t>
                      </a:r>
                      <a:endParaRPr lang="en-US" sz="1800" dirty="0">
                        <a:effectLst/>
                      </a:endParaRPr>
                    </a:p>
                    <a:p>
                      <a:pPr marL="0" marR="0" algn="l">
                        <a:lnSpc>
                          <a:spcPct val="107000"/>
                        </a:lnSpc>
                        <a:spcBef>
                          <a:spcPts val="0"/>
                        </a:spcBef>
                        <a:spcAft>
                          <a:spcPts val="0"/>
                        </a:spcAft>
                      </a:pPr>
                      <a:r>
                        <a:rPr lang="en-US" sz="1600" dirty="0">
                          <a:effectLst/>
                        </a:rPr>
                        <a:t>Or</a:t>
                      </a:r>
                      <a:endParaRPr lang="en-US" sz="1800" dirty="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dirty="0">
                          <a:effectLst/>
                        </a:rPr>
                        <a:t>Negative rapid antigen on arrival</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599" marR="58599" marT="29300" marB="29300"/>
                </a:tc>
                <a:tc hMerge="1">
                  <a:txBody>
                    <a:bodyPr/>
                    <a:lstStyle/>
                    <a:p>
                      <a:pPr marL="342900" marR="0" lvl="0" indent="-342900" algn="l">
                        <a:lnSpc>
                          <a:spcPct val="107000"/>
                        </a:lnSpc>
                        <a:spcBef>
                          <a:spcPts val="0"/>
                        </a:spcBef>
                        <a:spcAft>
                          <a:spcPts val="0"/>
                        </a:spcAft>
                        <a:buFont typeface="Arial" panose="020B0604020202020204" pitchFamily="34" charset="0"/>
                        <a:buChar char="-"/>
                        <a:tabLst>
                          <a:tab pos="4572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599" marR="58599" marT="29300" marB="29300"/>
                </a:tc>
                <a:extLst>
                  <a:ext uri="{0D108BD9-81ED-4DB2-BD59-A6C34878D82A}">
                    <a16:rowId xmlns:a16="http://schemas.microsoft.com/office/drawing/2014/main" val="1853497678"/>
                  </a:ext>
                </a:extLst>
              </a:tr>
              <a:tr h="1299700">
                <a:tc>
                  <a:txBody>
                    <a:bodyPr/>
                    <a:lstStyle/>
                    <a:p>
                      <a:pPr marL="0" marR="0" algn="l">
                        <a:lnSpc>
                          <a:spcPct val="107000"/>
                        </a:lnSpc>
                        <a:spcBef>
                          <a:spcPts val="0"/>
                        </a:spcBef>
                        <a:spcAft>
                          <a:spcPts val="0"/>
                        </a:spcAft>
                      </a:pPr>
                      <a:r>
                        <a:rPr lang="en-US" sz="1600" dirty="0">
                          <a:effectLst/>
                        </a:rPr>
                        <a:t>During Competition Season</a:t>
                      </a:r>
                      <a:endParaRPr lang="en-US" sz="1800" dirty="0">
                        <a:effectLst/>
                        <a:latin typeface="Times New Roman" panose="02020603050405020304" pitchFamily="18" charset="0"/>
                        <a:ea typeface="Calibri" panose="020F0502020204030204" pitchFamily="34" charset="0"/>
                      </a:endParaRPr>
                    </a:p>
                  </a:txBody>
                  <a:tcPr marL="58599" marR="58599" marT="29300" marB="29300"/>
                </a:tc>
                <a:tc>
                  <a:txBody>
                    <a:bodyPr/>
                    <a:lstStyle/>
                    <a:p>
                      <a:pPr marL="0" marR="0" algn="l">
                        <a:lnSpc>
                          <a:spcPct val="107000"/>
                        </a:lnSpc>
                        <a:spcBef>
                          <a:spcPts val="0"/>
                        </a:spcBef>
                        <a:spcAft>
                          <a:spcPts val="0"/>
                        </a:spcAft>
                      </a:pPr>
                      <a:r>
                        <a:rPr lang="en-US" sz="1600" dirty="0">
                          <a:effectLst/>
                        </a:rPr>
                        <a:t>Not tested unless</a:t>
                      </a:r>
                      <a:endParaRPr lang="en-US" sz="1800" dirty="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dirty="0">
                          <a:effectLst/>
                        </a:rPr>
                        <a:t>Close Contact</a:t>
                      </a:r>
                      <a:endParaRPr lang="en-US" sz="1800" dirty="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dirty="0">
                          <a:effectLst/>
                        </a:rPr>
                        <a:t>Symptomatic</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599" marR="58599" marT="29300" marB="29300"/>
                </a:tc>
                <a:tc>
                  <a:txBody>
                    <a:bodyPr/>
                    <a:lstStyle/>
                    <a:p>
                      <a:pPr marL="0" marR="0" algn="l">
                        <a:lnSpc>
                          <a:spcPct val="107000"/>
                        </a:lnSpc>
                        <a:spcBef>
                          <a:spcPts val="0"/>
                        </a:spcBef>
                        <a:spcAft>
                          <a:spcPts val="0"/>
                        </a:spcAft>
                      </a:pPr>
                      <a:r>
                        <a:rPr lang="en-US" sz="1600">
                          <a:effectLst/>
                        </a:rPr>
                        <a:t>During a week with no competition:</a:t>
                      </a:r>
                      <a:endParaRPr lang="en-US" sz="180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a:effectLst/>
                        </a:rPr>
                        <a:t>Weekly PCR testing or 2x/wk antigen testing.</a:t>
                      </a:r>
                      <a:endParaRPr lang="en-US" sz="1800">
                        <a:effectLst/>
                      </a:endParaRPr>
                    </a:p>
                    <a:p>
                      <a:pPr marL="0" marR="0" algn="l">
                        <a:lnSpc>
                          <a:spcPct val="107000"/>
                        </a:lnSpc>
                        <a:spcBef>
                          <a:spcPts val="0"/>
                        </a:spcBef>
                        <a:spcAft>
                          <a:spcPts val="0"/>
                        </a:spcAft>
                      </a:pPr>
                      <a:r>
                        <a:rPr lang="en-US" sz="1600">
                          <a:effectLst/>
                        </a:rPr>
                        <a:t>During a week with competition:</a:t>
                      </a:r>
                      <a:endParaRPr lang="en-US" sz="180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a:effectLst/>
                        </a:rPr>
                        <a:t>PCR within 72 hours</a:t>
                      </a:r>
                      <a:endParaRPr lang="en-US" sz="180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a:effectLst/>
                        </a:rPr>
                        <a:t>Antigen test &lt;24 hours of each competition </a:t>
                      </a:r>
                      <a:endParaRPr lang="en-US" sz="1800">
                        <a:effectLst/>
                      </a:endParaRPr>
                    </a:p>
                    <a:p>
                      <a:pPr marL="742950" marR="0" lvl="1" indent="-285750" algn="l">
                        <a:lnSpc>
                          <a:spcPct val="107000"/>
                        </a:lnSpc>
                        <a:spcBef>
                          <a:spcPts val="0"/>
                        </a:spcBef>
                        <a:spcAft>
                          <a:spcPts val="0"/>
                        </a:spcAft>
                        <a:buFont typeface="Arial" panose="020B0604020202020204" pitchFamily="34" charset="0"/>
                        <a:buChar char="-"/>
                        <a:tabLst>
                          <a:tab pos="914400" algn="l"/>
                        </a:tabLst>
                      </a:pPr>
                      <a:r>
                        <a:rPr lang="en-US" sz="1600">
                          <a:effectLst/>
                        </a:rPr>
                        <a:t>Continue 2x/wk of antigen testing if less than 2 competitions.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599" marR="58599" marT="29300" marB="29300"/>
                </a:tc>
                <a:extLst>
                  <a:ext uri="{0D108BD9-81ED-4DB2-BD59-A6C34878D82A}">
                    <a16:rowId xmlns:a16="http://schemas.microsoft.com/office/drawing/2014/main" val="253973889"/>
                  </a:ext>
                </a:extLst>
              </a:tr>
              <a:tr h="684122">
                <a:tc>
                  <a:txBody>
                    <a:bodyPr/>
                    <a:lstStyle/>
                    <a:p>
                      <a:pPr marL="0" marR="0" algn="l">
                        <a:lnSpc>
                          <a:spcPct val="107000"/>
                        </a:lnSpc>
                        <a:spcBef>
                          <a:spcPts val="0"/>
                        </a:spcBef>
                        <a:spcAft>
                          <a:spcPts val="0"/>
                        </a:spcAft>
                      </a:pPr>
                      <a:r>
                        <a:rPr lang="en-US" sz="1600">
                          <a:effectLst/>
                        </a:rPr>
                        <a:t>Post Exposure/Close Contact</a:t>
                      </a:r>
                      <a:endParaRPr lang="en-US" sz="1800">
                        <a:effectLst/>
                        <a:latin typeface="Times New Roman" panose="02020603050405020304" pitchFamily="18" charset="0"/>
                        <a:ea typeface="Calibri" panose="020F0502020204030204" pitchFamily="34" charset="0"/>
                      </a:endParaRPr>
                    </a:p>
                  </a:txBody>
                  <a:tcPr marL="58599" marR="58599" marT="29300" marB="29300"/>
                </a:tc>
                <a:tc>
                  <a:txBody>
                    <a:bodyPr/>
                    <a:lstStyle/>
                    <a:p>
                      <a:pPr marL="0" marR="0" algn="l">
                        <a:lnSpc>
                          <a:spcPct val="107000"/>
                        </a:lnSpc>
                        <a:spcBef>
                          <a:spcPts val="0"/>
                        </a:spcBef>
                        <a:spcAft>
                          <a:spcPts val="0"/>
                        </a:spcAft>
                      </a:pPr>
                      <a:r>
                        <a:rPr lang="en-US" sz="1600" dirty="0">
                          <a:effectLst/>
                        </a:rPr>
                        <a:t>Tested on Day 5</a:t>
                      </a:r>
                      <a:endParaRPr lang="en-US" sz="1800" dirty="0">
                        <a:effectLst/>
                        <a:latin typeface="Times New Roman" panose="02020603050405020304" pitchFamily="18" charset="0"/>
                        <a:ea typeface="Calibri" panose="020F0502020204030204" pitchFamily="34" charset="0"/>
                      </a:endParaRPr>
                    </a:p>
                  </a:txBody>
                  <a:tcPr marL="58599" marR="58599" marT="29300" marB="29300"/>
                </a:tc>
                <a:tc>
                  <a:txBody>
                    <a:bodyPr/>
                    <a:lstStyle/>
                    <a:p>
                      <a:pPr marL="0" marR="0" algn="l">
                        <a:lnSpc>
                          <a:spcPct val="107000"/>
                        </a:lnSpc>
                        <a:spcBef>
                          <a:spcPts val="0"/>
                        </a:spcBef>
                        <a:spcAft>
                          <a:spcPts val="0"/>
                        </a:spcAft>
                      </a:pPr>
                      <a:r>
                        <a:rPr lang="en-US" sz="1600" dirty="0">
                          <a:effectLst/>
                        </a:rPr>
                        <a:t>Quarantined until day 5, Tested on Day 6. </a:t>
                      </a:r>
                      <a:endParaRPr lang="en-US" sz="1400" dirty="0">
                        <a:effectLst/>
                        <a:latin typeface="Times New Roman" panose="02020603050405020304" pitchFamily="18" charset="0"/>
                        <a:ea typeface="Calibri" panose="020F0502020204030204" pitchFamily="34" charset="0"/>
                      </a:endParaRPr>
                    </a:p>
                  </a:txBody>
                  <a:tcPr marL="58599" marR="58599" marT="29300" marB="29300"/>
                </a:tc>
                <a:extLst>
                  <a:ext uri="{0D108BD9-81ED-4DB2-BD59-A6C34878D82A}">
                    <a16:rowId xmlns:a16="http://schemas.microsoft.com/office/drawing/2014/main" val="2696400498"/>
                  </a:ext>
                </a:extLst>
              </a:tr>
            </a:tbl>
          </a:graphicData>
        </a:graphic>
      </p:graphicFrame>
    </p:spTree>
    <p:extLst>
      <p:ext uri="{BB962C8B-B14F-4D97-AF65-F5344CB8AC3E}">
        <p14:creationId xmlns:p14="http://schemas.microsoft.com/office/powerpoint/2010/main" val="723962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E86BD17-6CD7-46F2-AA81-203B4A543E50}"/>
              </a:ext>
            </a:extLst>
          </p:cNvPr>
          <p:cNvGraphicFramePr>
            <a:graphicFrameLocks noGrp="1"/>
          </p:cNvGraphicFramePr>
          <p:nvPr>
            <p:extLst>
              <p:ext uri="{D42A27DB-BD31-4B8C-83A1-F6EECF244321}">
                <p14:modId xmlns:p14="http://schemas.microsoft.com/office/powerpoint/2010/main" val="540067475"/>
              </p:ext>
            </p:extLst>
          </p:nvPr>
        </p:nvGraphicFramePr>
        <p:xfrm>
          <a:off x="686571" y="1363519"/>
          <a:ext cx="9953720" cy="4391883"/>
        </p:xfrm>
        <a:graphic>
          <a:graphicData uri="http://schemas.openxmlformats.org/drawingml/2006/table">
            <a:tbl>
              <a:tblPr firstRow="1" bandRow="1">
                <a:tableStyleId>{5C22544A-7EE6-4342-B048-85BDC9FD1C3A}</a:tableStyleId>
              </a:tblPr>
              <a:tblGrid>
                <a:gridCol w="1640993">
                  <a:extLst>
                    <a:ext uri="{9D8B030D-6E8A-4147-A177-3AD203B41FA5}">
                      <a16:colId xmlns:a16="http://schemas.microsoft.com/office/drawing/2014/main" val="1650711497"/>
                    </a:ext>
                  </a:extLst>
                </a:gridCol>
                <a:gridCol w="3507179">
                  <a:extLst>
                    <a:ext uri="{9D8B030D-6E8A-4147-A177-3AD203B41FA5}">
                      <a16:colId xmlns:a16="http://schemas.microsoft.com/office/drawing/2014/main" val="249564807"/>
                    </a:ext>
                  </a:extLst>
                </a:gridCol>
                <a:gridCol w="4805548">
                  <a:extLst>
                    <a:ext uri="{9D8B030D-6E8A-4147-A177-3AD203B41FA5}">
                      <a16:colId xmlns:a16="http://schemas.microsoft.com/office/drawing/2014/main" val="3961803104"/>
                    </a:ext>
                  </a:extLst>
                </a:gridCol>
              </a:tblGrid>
              <a:tr h="846142">
                <a:tc>
                  <a:txBody>
                    <a:bodyPr/>
                    <a:lstStyle/>
                    <a:p>
                      <a:pPr marL="0" marR="0" algn="l">
                        <a:lnSpc>
                          <a:spcPct val="107000"/>
                        </a:lnSpc>
                        <a:spcBef>
                          <a:spcPts val="0"/>
                        </a:spcBef>
                        <a:spcAft>
                          <a:spcPts val="0"/>
                        </a:spcAft>
                      </a:pPr>
                      <a:r>
                        <a:rPr lang="en-US" sz="1800" b="1" dirty="0">
                          <a:effectLst/>
                        </a:rPr>
                        <a:t>Circumstance</a:t>
                      </a:r>
                      <a:endParaRPr lang="en-US" sz="1800" b="1" dirty="0">
                        <a:effectLst/>
                        <a:latin typeface="Times New Roman" panose="02020603050405020304" pitchFamily="18" charset="0"/>
                        <a:ea typeface="Calibri" panose="020F0502020204030204" pitchFamily="34" charset="0"/>
                      </a:endParaRPr>
                    </a:p>
                  </a:txBody>
                  <a:tcPr marL="58599" marR="58599" marT="29300" marB="29300" anchor="ctr"/>
                </a:tc>
                <a:tc>
                  <a:txBody>
                    <a:bodyPr/>
                    <a:lstStyle/>
                    <a:p>
                      <a:pPr marL="0" marR="0" algn="l">
                        <a:lnSpc>
                          <a:spcPct val="107000"/>
                        </a:lnSpc>
                        <a:spcBef>
                          <a:spcPts val="0"/>
                        </a:spcBef>
                        <a:spcAft>
                          <a:spcPts val="0"/>
                        </a:spcAft>
                      </a:pPr>
                      <a:r>
                        <a:rPr lang="en-US" sz="1800" dirty="0">
                          <a:solidFill>
                            <a:schemeClr val="tx1"/>
                          </a:solidFill>
                          <a:effectLst/>
                          <a:highlight>
                            <a:srgbClr val="FFFF00"/>
                          </a:highlight>
                        </a:rPr>
                        <a:t>Fully Vaccinated Up to Date</a:t>
                      </a:r>
                    </a:p>
                    <a:p>
                      <a:pPr marL="0" marR="0" algn="l">
                        <a:lnSpc>
                          <a:spcPct val="107000"/>
                        </a:lnSpc>
                        <a:spcBef>
                          <a:spcPts val="0"/>
                        </a:spcBef>
                        <a:spcAft>
                          <a:spcPts val="0"/>
                        </a:spcAft>
                      </a:pPr>
                      <a:r>
                        <a:rPr lang="en-US" sz="1800" dirty="0">
                          <a:solidFill>
                            <a:schemeClr val="tx1"/>
                          </a:solidFill>
                          <a:effectLst/>
                          <a:highlight>
                            <a:srgbClr val="FFFF00"/>
                          </a:highlight>
                        </a:rPr>
                        <a:t>Fully Vaccinated Not up to Date</a:t>
                      </a:r>
                    </a:p>
                    <a:p>
                      <a:pPr marL="0" marR="0" algn="l">
                        <a:lnSpc>
                          <a:spcPct val="107000"/>
                        </a:lnSpc>
                        <a:spcBef>
                          <a:spcPts val="0"/>
                        </a:spcBef>
                        <a:spcAft>
                          <a:spcPts val="0"/>
                        </a:spcAft>
                      </a:pPr>
                      <a:r>
                        <a:rPr lang="en-US" sz="1800" dirty="0">
                          <a:solidFill>
                            <a:schemeClr val="tx1"/>
                          </a:solidFill>
                          <a:effectLst/>
                          <a:highlight>
                            <a:srgbClr val="FFFF00"/>
                          </a:highlight>
                        </a:rPr>
                        <a:t>Recently Infected</a:t>
                      </a:r>
                    </a:p>
                  </a:txBody>
                  <a:tcPr marL="58599" marR="58599" marT="29300" marB="29300" anchor="ctr"/>
                </a:tc>
                <a:tc>
                  <a:txBody>
                    <a:bodyPr/>
                    <a:lstStyle/>
                    <a:p>
                      <a:pPr marL="0" marR="0" algn="l">
                        <a:lnSpc>
                          <a:spcPct val="107000"/>
                        </a:lnSpc>
                        <a:spcBef>
                          <a:spcPts val="0"/>
                        </a:spcBef>
                        <a:spcAft>
                          <a:spcPts val="0"/>
                        </a:spcAft>
                      </a:pPr>
                      <a:r>
                        <a:rPr lang="en-US" sz="1800" dirty="0">
                          <a:effectLst/>
                        </a:rPr>
                        <a:t>Unvaccinated or not complete with vaccination series</a:t>
                      </a:r>
                      <a:endParaRPr lang="en-US" sz="2000" dirty="0">
                        <a:effectLst/>
                        <a:latin typeface="Times New Roman" panose="02020603050405020304" pitchFamily="18" charset="0"/>
                        <a:ea typeface="Calibri" panose="020F0502020204030204" pitchFamily="34" charset="0"/>
                      </a:endParaRPr>
                    </a:p>
                  </a:txBody>
                  <a:tcPr marL="58599" marR="58599" marT="29300" marB="29300" anchor="ctr"/>
                </a:tc>
                <a:extLst>
                  <a:ext uri="{0D108BD9-81ED-4DB2-BD59-A6C34878D82A}">
                    <a16:rowId xmlns:a16="http://schemas.microsoft.com/office/drawing/2014/main" val="3387981284"/>
                  </a:ext>
                </a:extLst>
              </a:tr>
              <a:tr h="846142">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1800" dirty="0">
                          <a:effectLst/>
                        </a:rPr>
                        <a:t>Surveillance Testing</a:t>
                      </a:r>
                      <a:endParaRPr lang="en-US" sz="1800" dirty="0">
                        <a:effectLst/>
                        <a:latin typeface="Times New Roman" panose="02020603050405020304" pitchFamily="18" charset="0"/>
                        <a:ea typeface="Calibri" panose="020F0502020204030204" pitchFamily="34" charset="0"/>
                      </a:endParaRPr>
                    </a:p>
                    <a:p>
                      <a:pPr marL="0" marR="0" algn="l">
                        <a:lnSpc>
                          <a:spcPct val="107000"/>
                        </a:lnSpc>
                        <a:spcBef>
                          <a:spcPts val="0"/>
                        </a:spcBef>
                        <a:spcAft>
                          <a:spcPts val="0"/>
                        </a:spcAft>
                      </a:pPr>
                      <a:endParaRPr lang="en-US" sz="1800" dirty="0">
                        <a:effectLst/>
                        <a:latin typeface="Times New Roman" panose="02020603050405020304" pitchFamily="18" charset="0"/>
                        <a:ea typeface="Calibri" panose="020F0502020204030204" pitchFamily="34" charset="0"/>
                      </a:endParaRPr>
                    </a:p>
                  </a:txBody>
                  <a:tcPr marL="58599" marR="58599" marT="29300" marB="29300"/>
                </a:tc>
                <a:tc>
                  <a:txBody>
                    <a:bodyPr/>
                    <a:lstStyle/>
                    <a:p>
                      <a:pPr marL="0" marR="0" algn="l">
                        <a:lnSpc>
                          <a:spcPct val="107000"/>
                        </a:lnSpc>
                        <a:spcBef>
                          <a:spcPts val="0"/>
                        </a:spcBef>
                        <a:spcAft>
                          <a:spcPts val="0"/>
                        </a:spcAft>
                      </a:pPr>
                      <a:r>
                        <a:rPr lang="en-US" sz="1600" b="0" dirty="0">
                          <a:effectLst/>
                        </a:rPr>
                        <a:t>Not tested unless</a:t>
                      </a:r>
                      <a:endParaRPr lang="en-US" sz="1800" b="0" dirty="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b="0" dirty="0">
                          <a:effectLst/>
                        </a:rPr>
                        <a:t>Close Contact</a:t>
                      </a:r>
                      <a:endParaRPr lang="en-US" sz="1800" b="0" dirty="0">
                        <a:effectLst/>
                      </a:endParaRPr>
                    </a:p>
                    <a:p>
                      <a:pPr marL="342900" marR="0" lvl="0" indent="-342900" algn="l">
                        <a:lnSpc>
                          <a:spcPct val="107000"/>
                        </a:lnSpc>
                        <a:spcBef>
                          <a:spcPts val="0"/>
                        </a:spcBef>
                        <a:spcAft>
                          <a:spcPts val="0"/>
                        </a:spcAft>
                        <a:buFont typeface="Arial" panose="020B0604020202020204" pitchFamily="34" charset="0"/>
                        <a:buChar char="•"/>
                        <a:tabLst>
                          <a:tab pos="457200" algn="l"/>
                        </a:tabLst>
                      </a:pPr>
                      <a:r>
                        <a:rPr lang="en-US" sz="1600" b="0" dirty="0">
                          <a:effectLst/>
                        </a:rPr>
                        <a:t>Symptomatic</a:t>
                      </a:r>
                      <a:endParaRPr lang="en-US" sz="1800" dirty="0">
                        <a:effectLst/>
                        <a:latin typeface="Times New Roman" panose="02020603050405020304" pitchFamily="18" charset="0"/>
                        <a:ea typeface="Calibri" panose="020F0502020204030204" pitchFamily="34" charset="0"/>
                      </a:endParaRPr>
                    </a:p>
                  </a:txBody>
                  <a:tcPr marL="58599" marR="58599" marT="29300" marB="29300"/>
                </a:tc>
                <a:tc>
                  <a:txBody>
                    <a:bodyPr/>
                    <a:lstStyle/>
                    <a:p>
                      <a:pPr marL="0" marR="0" algn="l">
                        <a:lnSpc>
                          <a:spcPct val="107000"/>
                        </a:lnSpc>
                        <a:spcBef>
                          <a:spcPts val="0"/>
                        </a:spcBef>
                        <a:spcAft>
                          <a:spcPts val="0"/>
                        </a:spcAft>
                      </a:pPr>
                      <a:r>
                        <a:rPr lang="en-US" sz="1600" b="0" dirty="0">
                          <a:effectLst/>
                        </a:rPr>
                        <a:t>Weekly PCR testing or </a:t>
                      </a:r>
                      <a:endParaRPr lang="en-US" sz="1800" b="0" dirty="0">
                        <a:effectLst/>
                      </a:endParaRPr>
                    </a:p>
                    <a:p>
                      <a:pPr marL="0" marR="0" algn="l">
                        <a:lnSpc>
                          <a:spcPct val="107000"/>
                        </a:lnSpc>
                        <a:spcBef>
                          <a:spcPts val="0"/>
                        </a:spcBef>
                        <a:spcAft>
                          <a:spcPts val="0"/>
                        </a:spcAft>
                      </a:pPr>
                      <a:r>
                        <a:rPr lang="en-US" sz="1600" b="0" dirty="0">
                          <a:effectLst/>
                        </a:rPr>
                        <a:t>2x/</a:t>
                      </a:r>
                      <a:r>
                        <a:rPr lang="en-US" sz="1600" b="0" dirty="0" err="1">
                          <a:effectLst/>
                        </a:rPr>
                        <a:t>wk</a:t>
                      </a:r>
                      <a:r>
                        <a:rPr lang="en-US" sz="1600" b="0" dirty="0">
                          <a:effectLst/>
                        </a:rPr>
                        <a:t> antigen testing.</a:t>
                      </a:r>
                      <a:endParaRPr lang="en-US" sz="1800" b="0" dirty="0">
                        <a:effectLst/>
                      </a:endParaRPr>
                    </a:p>
                    <a:p>
                      <a:pPr marL="0" marR="0" algn="l">
                        <a:lnSpc>
                          <a:spcPct val="107000"/>
                        </a:lnSpc>
                        <a:spcBef>
                          <a:spcPts val="0"/>
                        </a:spcBef>
                        <a:spcAft>
                          <a:spcPts val="0"/>
                        </a:spcAft>
                      </a:pPr>
                      <a:r>
                        <a:rPr lang="en-US" sz="1600" b="0" dirty="0">
                          <a:effectLst/>
                        </a:rPr>
                        <a:t> </a:t>
                      </a:r>
                      <a:endParaRPr lang="en-US" sz="1800" b="0" dirty="0">
                        <a:effectLst/>
                      </a:endParaRPr>
                    </a:p>
                    <a:p>
                      <a:pPr marL="0" marR="0" algn="l">
                        <a:lnSpc>
                          <a:spcPct val="107000"/>
                        </a:lnSpc>
                        <a:spcBef>
                          <a:spcPts val="0"/>
                        </a:spcBef>
                        <a:spcAft>
                          <a:spcPts val="0"/>
                        </a:spcAft>
                      </a:pPr>
                      <a:r>
                        <a:rPr lang="en-US" sz="1600" b="1" u="sng" dirty="0">
                          <a:effectLst/>
                        </a:rPr>
                        <a:t>This applies to teams practicing indoors that are not specifically “winter” sports; </a:t>
                      </a:r>
                      <a:r>
                        <a:rPr lang="en-US" sz="1600" b="1" u="sng" dirty="0">
                          <a:effectLst/>
                          <a:highlight>
                            <a:srgbClr val="FFFF00"/>
                          </a:highlight>
                        </a:rPr>
                        <a:t>including spring and fall sports. </a:t>
                      </a:r>
                      <a:endParaRPr lang="en-US" sz="1800" b="1" u="sng"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txBody>
                  <a:tcPr marL="58599" marR="58599" marT="29300" marB="29300"/>
                </a:tc>
                <a:extLst>
                  <a:ext uri="{0D108BD9-81ED-4DB2-BD59-A6C34878D82A}">
                    <a16:rowId xmlns:a16="http://schemas.microsoft.com/office/drawing/2014/main" val="433000526"/>
                  </a:ext>
                </a:extLst>
              </a:tr>
              <a:tr h="846142">
                <a:tc>
                  <a:txBody>
                    <a:bodyPr/>
                    <a:lstStyle/>
                    <a:p>
                      <a:pPr marL="0" marR="0" algn="l">
                        <a:lnSpc>
                          <a:spcPct val="107000"/>
                        </a:lnSpc>
                        <a:spcBef>
                          <a:spcPts val="0"/>
                        </a:spcBef>
                        <a:spcAft>
                          <a:spcPts val="0"/>
                        </a:spcAft>
                      </a:pPr>
                      <a:r>
                        <a:rPr lang="en-US" sz="1800" dirty="0">
                          <a:effectLst/>
                        </a:rPr>
                        <a:t>Sustained </a:t>
                      </a:r>
                    </a:p>
                    <a:p>
                      <a:pPr marL="0" marR="0" algn="l">
                        <a:lnSpc>
                          <a:spcPct val="107000"/>
                        </a:lnSpc>
                        <a:spcBef>
                          <a:spcPts val="0"/>
                        </a:spcBef>
                        <a:spcAft>
                          <a:spcPts val="0"/>
                        </a:spcAft>
                      </a:pPr>
                      <a:r>
                        <a:rPr lang="en-US" sz="1800" dirty="0">
                          <a:effectLst/>
                        </a:rPr>
                        <a:t>Transmission</a:t>
                      </a:r>
                      <a:endParaRPr lang="en-US" sz="1800" dirty="0">
                        <a:effectLst/>
                        <a:latin typeface="Times New Roman" panose="02020603050405020304" pitchFamily="18" charset="0"/>
                        <a:ea typeface="Calibri" panose="020F0502020204030204" pitchFamily="34" charset="0"/>
                      </a:endParaRPr>
                    </a:p>
                  </a:txBody>
                  <a:tcPr marL="58599" marR="58599" marT="29300" marB="29300"/>
                </a:tc>
                <a:tc gridSpan="2">
                  <a:txBody>
                    <a:bodyPr/>
                    <a:lstStyle/>
                    <a:p>
                      <a:pPr marL="0" marR="0" algn="l">
                        <a:lnSpc>
                          <a:spcPct val="107000"/>
                        </a:lnSpc>
                        <a:spcBef>
                          <a:spcPts val="0"/>
                        </a:spcBef>
                        <a:spcAft>
                          <a:spcPts val="0"/>
                        </a:spcAft>
                      </a:pPr>
                      <a:r>
                        <a:rPr lang="en-US" sz="1600" dirty="0">
                          <a:effectLst/>
                        </a:rPr>
                        <a:t>Sustained increased transmission is likely occurring if:</a:t>
                      </a:r>
                      <a:endParaRPr lang="en-US" sz="1800" dirty="0">
                        <a:effectLst/>
                      </a:endParaRPr>
                    </a:p>
                    <a:p>
                      <a:pPr marL="0" marR="0" algn="l">
                        <a:lnSpc>
                          <a:spcPct val="107000"/>
                        </a:lnSpc>
                        <a:spcBef>
                          <a:spcPts val="0"/>
                        </a:spcBef>
                        <a:spcAft>
                          <a:spcPts val="0"/>
                        </a:spcAft>
                      </a:pPr>
                      <a:r>
                        <a:rPr lang="en-US" sz="1600" dirty="0">
                          <a:effectLst/>
                        </a:rPr>
                        <a:t>• Team of &lt; 50: Concurrent positive cases of three or more.</a:t>
                      </a:r>
                      <a:endParaRPr lang="en-US" sz="1800" dirty="0">
                        <a:effectLst/>
                      </a:endParaRPr>
                    </a:p>
                    <a:p>
                      <a:pPr marL="0" marR="0" algn="l">
                        <a:lnSpc>
                          <a:spcPct val="107000"/>
                        </a:lnSpc>
                        <a:spcBef>
                          <a:spcPts val="0"/>
                        </a:spcBef>
                        <a:spcAft>
                          <a:spcPts val="0"/>
                        </a:spcAft>
                      </a:pPr>
                      <a:r>
                        <a:rPr lang="en-US" sz="1600" dirty="0">
                          <a:effectLst/>
                        </a:rPr>
                        <a:t>• Team of &gt; 50: Concurrent positive cases of 5 percent or more.</a:t>
                      </a:r>
                      <a:endParaRPr lang="en-US" sz="1800" dirty="0">
                        <a:effectLst/>
                      </a:endParaRPr>
                    </a:p>
                    <a:p>
                      <a:pPr marL="0" marR="0" algn="l">
                        <a:lnSpc>
                          <a:spcPct val="107000"/>
                        </a:lnSpc>
                        <a:spcBef>
                          <a:spcPts val="0"/>
                        </a:spcBef>
                        <a:spcAft>
                          <a:spcPts val="0"/>
                        </a:spcAft>
                      </a:pPr>
                      <a:r>
                        <a:rPr lang="en-US" sz="1600" dirty="0">
                          <a:effectLst/>
                        </a:rPr>
                        <a:t> </a:t>
                      </a:r>
                      <a:endParaRPr lang="en-US" sz="1800" dirty="0">
                        <a:effectLst/>
                      </a:endParaRPr>
                    </a:p>
                    <a:p>
                      <a:pPr marL="0" marR="0" algn="l">
                        <a:lnSpc>
                          <a:spcPct val="107000"/>
                        </a:lnSpc>
                        <a:spcBef>
                          <a:spcPts val="0"/>
                        </a:spcBef>
                        <a:spcAft>
                          <a:spcPts val="0"/>
                        </a:spcAft>
                      </a:pPr>
                      <a:r>
                        <a:rPr lang="en-US" sz="1600" dirty="0">
                          <a:effectLst/>
                        </a:rPr>
                        <a:t>When sustained increased transmission is occurring, decisions about continued team activity should be made at the local level and with consideration given to ongoing risk of team transmission or transmission to another team during competition.</a:t>
                      </a:r>
                      <a:endParaRPr lang="en-US" sz="1800" dirty="0">
                        <a:effectLst/>
                        <a:latin typeface="Times New Roman" panose="02020603050405020304" pitchFamily="18" charset="0"/>
                        <a:ea typeface="Calibri" panose="020F0502020204030204" pitchFamily="34" charset="0"/>
                      </a:endParaRPr>
                    </a:p>
                  </a:txBody>
                  <a:tcPr marL="58599" marR="58599" marT="29300" marB="29300"/>
                </a:tc>
                <a:tc hMerge="1">
                  <a:txBody>
                    <a:bodyPr/>
                    <a:lstStyle/>
                    <a:p>
                      <a:endParaRPr lang="en-US"/>
                    </a:p>
                  </a:txBody>
                  <a:tcPr/>
                </a:tc>
                <a:extLst>
                  <a:ext uri="{0D108BD9-81ED-4DB2-BD59-A6C34878D82A}">
                    <a16:rowId xmlns:a16="http://schemas.microsoft.com/office/drawing/2014/main" val="626419307"/>
                  </a:ext>
                </a:extLst>
              </a:tr>
            </a:tbl>
          </a:graphicData>
        </a:graphic>
      </p:graphicFrame>
      <p:sp>
        <p:nvSpPr>
          <p:cNvPr id="6" name="Title 4">
            <a:extLst>
              <a:ext uri="{FF2B5EF4-FFF2-40B4-BE49-F238E27FC236}">
                <a16:creationId xmlns:a16="http://schemas.microsoft.com/office/drawing/2014/main" id="{BB7977CE-DF3E-4C4A-9934-64BA43B7C26B}"/>
              </a:ext>
            </a:extLst>
          </p:cNvPr>
          <p:cNvSpPr>
            <a:spLocks noGrp="1"/>
          </p:cNvSpPr>
          <p:nvPr>
            <p:ph type="title"/>
          </p:nvPr>
        </p:nvSpPr>
        <p:spPr>
          <a:xfrm>
            <a:off x="686571" y="674253"/>
            <a:ext cx="8596668" cy="1320800"/>
          </a:xfrm>
        </p:spPr>
        <p:txBody>
          <a:bodyPr/>
          <a:lstStyle/>
          <a:p>
            <a:r>
              <a:rPr lang="en-US" dirty="0"/>
              <a:t>Testing Protocol Review</a:t>
            </a:r>
          </a:p>
        </p:txBody>
      </p:sp>
    </p:spTree>
    <p:extLst>
      <p:ext uri="{BB962C8B-B14F-4D97-AF65-F5344CB8AC3E}">
        <p14:creationId xmlns:p14="http://schemas.microsoft.com/office/powerpoint/2010/main" val="2756140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1A71C-3150-4999-B474-3501E2F8D356}"/>
              </a:ext>
            </a:extLst>
          </p:cNvPr>
          <p:cNvSpPr>
            <a:spLocks noGrp="1"/>
          </p:cNvSpPr>
          <p:nvPr>
            <p:ph type="title"/>
          </p:nvPr>
        </p:nvSpPr>
        <p:spPr>
          <a:xfrm>
            <a:off x="4907835" y="2543377"/>
            <a:ext cx="4299666" cy="1771245"/>
          </a:xfrm>
        </p:spPr>
        <p:txBody>
          <a:bodyPr vert="horz" lIns="91440" tIns="45720" rIns="91440" bIns="45720" rtlCol="0" anchor="b">
            <a:normAutofit/>
          </a:bodyPr>
          <a:lstStyle/>
          <a:p>
            <a:r>
              <a:rPr lang="en-US" sz="5400" dirty="0"/>
              <a:t>Questions Thus Far?</a:t>
            </a:r>
          </a:p>
        </p:txBody>
      </p:sp>
      <p:pic>
        <p:nvPicPr>
          <p:cNvPr id="5" name="Content Placeholder 4" descr="Customer review with solid fill">
            <a:extLst>
              <a:ext uri="{FF2B5EF4-FFF2-40B4-BE49-F238E27FC236}">
                <a16:creationId xmlns:a16="http://schemas.microsoft.com/office/drawing/2014/main" id="{D05FBBBA-9E43-4130-97C5-AD255B4F5AE5}"/>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147900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296FA-9A3A-43FC-BAB1-405D8F485755}"/>
              </a:ext>
            </a:extLst>
          </p:cNvPr>
          <p:cNvSpPr>
            <a:spLocks noGrp="1"/>
          </p:cNvSpPr>
          <p:nvPr>
            <p:ph type="title"/>
          </p:nvPr>
        </p:nvSpPr>
        <p:spPr/>
        <p:txBody>
          <a:bodyPr/>
          <a:lstStyle/>
          <a:p>
            <a:r>
              <a:rPr lang="en-US" dirty="0"/>
              <a:t>Quarantine and Isolation</a:t>
            </a:r>
          </a:p>
        </p:txBody>
      </p:sp>
      <p:sp>
        <p:nvSpPr>
          <p:cNvPr id="3" name="Content Placeholder 2">
            <a:extLst>
              <a:ext uri="{FF2B5EF4-FFF2-40B4-BE49-F238E27FC236}">
                <a16:creationId xmlns:a16="http://schemas.microsoft.com/office/drawing/2014/main" id="{D1E9D098-472C-4007-BAF2-A81A805A8D61}"/>
              </a:ext>
            </a:extLst>
          </p:cNvPr>
          <p:cNvSpPr>
            <a:spLocks noGrp="1"/>
          </p:cNvSpPr>
          <p:nvPr>
            <p:ph idx="1"/>
          </p:nvPr>
        </p:nvSpPr>
        <p:spPr/>
        <p:txBody>
          <a:bodyPr/>
          <a:lstStyle/>
          <a:p>
            <a:r>
              <a:rPr lang="en-US" dirty="0"/>
              <a:t>Those considered fully vaccinated or recently inoculated do not need to enter quarantine or isolation unless symptomatic and positive</a:t>
            </a:r>
            <a:br>
              <a:rPr lang="en-US" dirty="0"/>
            </a:br>
            <a:endParaRPr lang="en-US" dirty="0"/>
          </a:p>
          <a:p>
            <a:r>
              <a:rPr lang="en-US" dirty="0"/>
              <a:t>Those that are unvaccinated or not up to date with their boosters are subject to quarantine and isolation protocols. </a:t>
            </a:r>
          </a:p>
        </p:txBody>
      </p:sp>
    </p:spTree>
    <p:extLst>
      <p:ext uri="{BB962C8B-B14F-4D97-AF65-F5344CB8AC3E}">
        <p14:creationId xmlns:p14="http://schemas.microsoft.com/office/powerpoint/2010/main" val="1688162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0B6BE-9C80-4C9B-8FE6-0AB8046FDAFB}"/>
              </a:ext>
            </a:extLst>
          </p:cNvPr>
          <p:cNvSpPr>
            <a:spLocks noGrp="1"/>
          </p:cNvSpPr>
          <p:nvPr>
            <p:ph type="title"/>
          </p:nvPr>
        </p:nvSpPr>
        <p:spPr>
          <a:xfrm>
            <a:off x="677334" y="609600"/>
            <a:ext cx="8596668" cy="1320800"/>
          </a:xfrm>
        </p:spPr>
        <p:txBody>
          <a:bodyPr anchor="t">
            <a:normAutofit/>
          </a:bodyPr>
          <a:lstStyle/>
          <a:p>
            <a:r>
              <a:rPr lang="en-US" dirty="0"/>
              <a:t>NCAA Changes</a:t>
            </a:r>
          </a:p>
        </p:txBody>
      </p:sp>
      <p:sp>
        <p:nvSpPr>
          <p:cNvPr id="8" name="Content Placeholder 7">
            <a:extLst>
              <a:ext uri="{FF2B5EF4-FFF2-40B4-BE49-F238E27FC236}">
                <a16:creationId xmlns:a16="http://schemas.microsoft.com/office/drawing/2014/main" id="{569EFAE9-0D7A-430B-BCEC-6ACECEB6502B}"/>
              </a:ext>
            </a:extLst>
          </p:cNvPr>
          <p:cNvSpPr>
            <a:spLocks noGrp="1"/>
          </p:cNvSpPr>
          <p:nvPr>
            <p:ph idx="1"/>
          </p:nvPr>
        </p:nvSpPr>
        <p:spPr>
          <a:xfrm>
            <a:off x="7102641" y="1401685"/>
            <a:ext cx="2934714" cy="3880773"/>
          </a:xfrm>
        </p:spPr>
        <p:txBody>
          <a:bodyPr>
            <a:normAutofit/>
          </a:bodyPr>
          <a:lstStyle/>
          <a:p>
            <a:r>
              <a:rPr lang="en-US" dirty="0"/>
              <a:t>These follow our previous language without any changes. </a:t>
            </a:r>
          </a:p>
        </p:txBody>
      </p:sp>
      <p:pic>
        <p:nvPicPr>
          <p:cNvPr id="4" name="Content Placeholder 3">
            <a:extLst>
              <a:ext uri="{FF2B5EF4-FFF2-40B4-BE49-F238E27FC236}">
                <a16:creationId xmlns:a16="http://schemas.microsoft.com/office/drawing/2014/main" id="{AE2D1C48-B1FF-44E9-95FB-E039DC0046B4}"/>
              </a:ext>
            </a:extLst>
          </p:cNvPr>
          <p:cNvPicPr>
            <a:picLocks noChangeAspect="1"/>
          </p:cNvPicPr>
          <p:nvPr/>
        </p:nvPicPr>
        <p:blipFill rotWithShape="1">
          <a:blip r:embed="rId2"/>
          <a:srcRect l="2214" r="3" b="3"/>
          <a:stretch/>
        </p:blipFill>
        <p:spPr>
          <a:xfrm>
            <a:off x="677334" y="1401684"/>
            <a:ext cx="6350867" cy="4546269"/>
          </a:xfrm>
          <a:prstGeom prst="rect">
            <a:avLst/>
          </a:prstGeom>
        </p:spPr>
      </p:pic>
    </p:spTree>
    <p:extLst>
      <p:ext uri="{BB962C8B-B14F-4D97-AF65-F5344CB8AC3E}">
        <p14:creationId xmlns:p14="http://schemas.microsoft.com/office/powerpoint/2010/main" val="2805668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FAAE-2380-4BA8-94C5-2E05F8CCD54F}"/>
              </a:ext>
            </a:extLst>
          </p:cNvPr>
          <p:cNvSpPr>
            <a:spLocks noGrp="1"/>
          </p:cNvSpPr>
          <p:nvPr>
            <p:ph type="title"/>
          </p:nvPr>
        </p:nvSpPr>
        <p:spPr>
          <a:xfrm>
            <a:off x="677334" y="609600"/>
            <a:ext cx="8596668" cy="692727"/>
          </a:xfrm>
        </p:spPr>
        <p:txBody>
          <a:bodyPr>
            <a:normAutofit fontScale="90000"/>
          </a:bodyPr>
          <a:lstStyle/>
          <a:p>
            <a:r>
              <a:rPr lang="en-US" dirty="0"/>
              <a:t>Positive Isolation &amp; Return to Play Update</a:t>
            </a:r>
          </a:p>
        </p:txBody>
      </p:sp>
      <p:sp>
        <p:nvSpPr>
          <p:cNvPr id="3" name="Content Placeholder 2">
            <a:extLst>
              <a:ext uri="{FF2B5EF4-FFF2-40B4-BE49-F238E27FC236}">
                <a16:creationId xmlns:a16="http://schemas.microsoft.com/office/drawing/2014/main" id="{805D0C54-B33F-4677-901D-08157BB6F9C4}"/>
              </a:ext>
            </a:extLst>
          </p:cNvPr>
          <p:cNvSpPr>
            <a:spLocks noGrp="1"/>
          </p:cNvSpPr>
          <p:nvPr>
            <p:ph idx="1"/>
          </p:nvPr>
        </p:nvSpPr>
        <p:spPr>
          <a:xfrm>
            <a:off x="677334" y="1710286"/>
            <a:ext cx="8596668" cy="3880773"/>
          </a:xfrm>
        </p:spPr>
        <p:txBody>
          <a:bodyPr/>
          <a:lstStyle/>
          <a:p>
            <a:r>
              <a:rPr lang="en-US" sz="2000" dirty="0"/>
              <a:t>Follows CDC Guidelines </a:t>
            </a:r>
          </a:p>
          <a:p>
            <a:endParaRPr lang="en-US" dirty="0"/>
          </a:p>
          <a:p>
            <a:r>
              <a:rPr lang="en-US" sz="2000" dirty="0"/>
              <a:t>5 Day Isolation</a:t>
            </a:r>
          </a:p>
          <a:p>
            <a:pPr lvl="1"/>
            <a:r>
              <a:rPr lang="en-US" sz="1800" dirty="0"/>
              <a:t>Day of symptoms or test date (whichever comes first) is </a:t>
            </a:r>
            <a:r>
              <a:rPr lang="en-US" sz="1800" b="1" u="sng" dirty="0"/>
              <a:t>Day 0</a:t>
            </a:r>
          </a:p>
          <a:p>
            <a:pPr lvl="1"/>
            <a:r>
              <a:rPr lang="en-US" sz="1800" b="1" u="sng" dirty="0"/>
              <a:t>5 Days</a:t>
            </a:r>
            <a:r>
              <a:rPr lang="en-US" sz="1800" b="1" dirty="0"/>
              <a:t> </a:t>
            </a:r>
            <a:r>
              <a:rPr lang="en-US" sz="1800" dirty="0"/>
              <a:t>of Isolation</a:t>
            </a:r>
          </a:p>
          <a:p>
            <a:pPr lvl="1"/>
            <a:r>
              <a:rPr lang="en-US" sz="1800" b="1" u="sng" dirty="0"/>
              <a:t>Day 6</a:t>
            </a:r>
            <a:r>
              <a:rPr lang="en-US" sz="1800" dirty="0"/>
              <a:t> if symptom free for previous 24 hours, they may be released from isolation </a:t>
            </a:r>
          </a:p>
          <a:p>
            <a:pPr lvl="1"/>
            <a:r>
              <a:rPr lang="en-US" sz="1800" b="1" u="sng" dirty="0"/>
              <a:t>Day 6</a:t>
            </a:r>
            <a:r>
              <a:rPr lang="en-US" sz="1800" b="1" dirty="0"/>
              <a:t> A Negative Rapid Test is required to begin return to play protocol. </a:t>
            </a:r>
            <a:endParaRPr lang="en-US" dirty="0"/>
          </a:p>
        </p:txBody>
      </p:sp>
    </p:spTree>
    <p:extLst>
      <p:ext uri="{BB962C8B-B14F-4D97-AF65-F5344CB8AC3E}">
        <p14:creationId xmlns:p14="http://schemas.microsoft.com/office/powerpoint/2010/main" val="360465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FAAE-2380-4BA8-94C5-2E05F8CCD54F}"/>
              </a:ext>
            </a:extLst>
          </p:cNvPr>
          <p:cNvSpPr>
            <a:spLocks noGrp="1"/>
          </p:cNvSpPr>
          <p:nvPr>
            <p:ph type="title"/>
          </p:nvPr>
        </p:nvSpPr>
        <p:spPr>
          <a:xfrm>
            <a:off x="677334" y="609600"/>
            <a:ext cx="8596668" cy="692727"/>
          </a:xfrm>
        </p:spPr>
        <p:txBody>
          <a:bodyPr/>
          <a:lstStyle/>
          <a:p>
            <a:r>
              <a:rPr lang="en-US" dirty="0"/>
              <a:t>Exposure Guidelines Update</a:t>
            </a:r>
          </a:p>
        </p:txBody>
      </p:sp>
      <p:sp>
        <p:nvSpPr>
          <p:cNvPr id="3" name="Content Placeholder 2">
            <a:extLst>
              <a:ext uri="{FF2B5EF4-FFF2-40B4-BE49-F238E27FC236}">
                <a16:creationId xmlns:a16="http://schemas.microsoft.com/office/drawing/2014/main" id="{805D0C54-B33F-4677-901D-08157BB6F9C4}"/>
              </a:ext>
            </a:extLst>
          </p:cNvPr>
          <p:cNvSpPr>
            <a:spLocks noGrp="1"/>
          </p:cNvSpPr>
          <p:nvPr>
            <p:ph idx="1"/>
          </p:nvPr>
        </p:nvSpPr>
        <p:spPr>
          <a:xfrm>
            <a:off x="677334" y="1488613"/>
            <a:ext cx="8596668" cy="3880773"/>
          </a:xfrm>
        </p:spPr>
        <p:txBody>
          <a:bodyPr>
            <a:normAutofit lnSpcReduction="10000"/>
          </a:bodyPr>
          <a:lstStyle/>
          <a:p>
            <a:r>
              <a:rPr lang="en-US" sz="2000" dirty="0"/>
              <a:t>Following an exposure to a positive individual for those who are unvaccinated or no longer protected by their initial vaccinations; </a:t>
            </a:r>
            <a:br>
              <a:rPr lang="en-US" sz="2000" dirty="0"/>
            </a:br>
            <a:endParaRPr lang="en-US" dirty="0"/>
          </a:p>
          <a:p>
            <a:r>
              <a:rPr lang="en-US" sz="2000" dirty="0"/>
              <a:t>5 Day Quarantine</a:t>
            </a:r>
          </a:p>
          <a:p>
            <a:pPr lvl="1"/>
            <a:r>
              <a:rPr lang="en-US" sz="1800" dirty="0"/>
              <a:t>Day of symptoms or test date (whichever comes first) is </a:t>
            </a:r>
            <a:r>
              <a:rPr lang="en-US" sz="1800" b="1" u="sng" dirty="0"/>
              <a:t>Day 0</a:t>
            </a:r>
          </a:p>
          <a:p>
            <a:pPr lvl="1"/>
            <a:r>
              <a:rPr lang="en-US" sz="1800" b="1" u="sng" dirty="0"/>
              <a:t>5 Days</a:t>
            </a:r>
            <a:r>
              <a:rPr lang="en-US" sz="1800" b="1" dirty="0"/>
              <a:t> </a:t>
            </a:r>
            <a:r>
              <a:rPr lang="en-US" sz="1800" dirty="0"/>
              <a:t>of Isolation</a:t>
            </a:r>
          </a:p>
          <a:p>
            <a:pPr lvl="1"/>
            <a:r>
              <a:rPr lang="en-US" sz="1800" b="1" u="sng" dirty="0"/>
              <a:t>Day 6</a:t>
            </a:r>
            <a:r>
              <a:rPr lang="en-US" sz="1800" dirty="0"/>
              <a:t> if symptom free for previous 24 hours, they may be released from isolation </a:t>
            </a:r>
          </a:p>
          <a:p>
            <a:pPr lvl="1"/>
            <a:r>
              <a:rPr lang="en-US" sz="1800" b="1" u="sng" dirty="0"/>
              <a:t>Day 6</a:t>
            </a:r>
            <a:r>
              <a:rPr lang="en-US" sz="1800" b="1" dirty="0"/>
              <a:t> A Negative Rapid Test is required to return to athletics. </a:t>
            </a:r>
          </a:p>
          <a:p>
            <a:pPr lvl="2"/>
            <a:r>
              <a:rPr lang="en-US" sz="1600" b="1" dirty="0"/>
              <a:t>Caution must be applied to prevent musculoskeletal injury, individuals coming directly from quarantine cannot go into a game on day 6. </a:t>
            </a:r>
            <a:endParaRPr lang="en-US" sz="1600" dirty="0"/>
          </a:p>
        </p:txBody>
      </p:sp>
    </p:spTree>
    <p:extLst>
      <p:ext uri="{BB962C8B-B14F-4D97-AF65-F5344CB8AC3E}">
        <p14:creationId xmlns:p14="http://schemas.microsoft.com/office/powerpoint/2010/main" val="4193489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C718-93D3-4FA1-89A5-2D9C79F6DA4B}"/>
              </a:ext>
            </a:extLst>
          </p:cNvPr>
          <p:cNvSpPr>
            <a:spLocks noGrp="1"/>
          </p:cNvSpPr>
          <p:nvPr>
            <p:ph type="title"/>
          </p:nvPr>
        </p:nvSpPr>
        <p:spPr/>
        <p:txBody>
          <a:bodyPr/>
          <a:lstStyle/>
          <a:p>
            <a:r>
              <a:rPr lang="en-US" dirty="0"/>
              <a:t>Quarantine Day Review</a:t>
            </a:r>
          </a:p>
        </p:txBody>
      </p:sp>
      <p:sp>
        <p:nvSpPr>
          <p:cNvPr id="3" name="Content Placeholder 2">
            <a:extLst>
              <a:ext uri="{FF2B5EF4-FFF2-40B4-BE49-F238E27FC236}">
                <a16:creationId xmlns:a16="http://schemas.microsoft.com/office/drawing/2014/main" id="{27D62E98-D68E-440F-BA2E-23CE1E75E2DB}"/>
              </a:ext>
            </a:extLst>
          </p:cNvPr>
          <p:cNvSpPr>
            <a:spLocks noGrp="1"/>
          </p:cNvSpPr>
          <p:nvPr>
            <p:ph idx="1"/>
          </p:nvPr>
        </p:nvSpPr>
        <p:spPr>
          <a:xfrm>
            <a:off x="677334" y="1744959"/>
            <a:ext cx="8596668" cy="2697160"/>
          </a:xfrm>
        </p:spPr>
        <p:txBody>
          <a:bodyPr>
            <a:normAutofit fontScale="70000" lnSpcReduction="20000"/>
          </a:bodyPr>
          <a:lstStyle/>
          <a:p>
            <a:r>
              <a:rPr lang="en-US" sz="3000" dirty="0"/>
              <a:t>The day that the individual is found to be</a:t>
            </a:r>
          </a:p>
          <a:p>
            <a:pPr lvl="1"/>
            <a:r>
              <a:rPr lang="en-US" sz="2600" dirty="0"/>
              <a:t>Positive</a:t>
            </a:r>
          </a:p>
          <a:p>
            <a:pPr lvl="1"/>
            <a:r>
              <a:rPr lang="en-US" sz="2600" dirty="0"/>
              <a:t>Symptomatic, or</a:t>
            </a:r>
          </a:p>
          <a:p>
            <a:pPr lvl="1"/>
            <a:r>
              <a:rPr lang="en-US" sz="2600" dirty="0"/>
              <a:t>Exposed </a:t>
            </a:r>
          </a:p>
          <a:p>
            <a:pPr marL="0" indent="0">
              <a:buNone/>
            </a:pPr>
            <a:endParaRPr lang="en-US" dirty="0"/>
          </a:p>
          <a:p>
            <a:pPr marL="0" indent="0">
              <a:buNone/>
            </a:pPr>
            <a:endParaRPr lang="en-US" dirty="0"/>
          </a:p>
          <a:p>
            <a:pPr marL="0" indent="0">
              <a:buNone/>
            </a:pPr>
            <a:r>
              <a:rPr lang="en-US" dirty="0"/>
              <a:t>				</a:t>
            </a:r>
          </a:p>
          <a:p>
            <a:pPr marL="0" indent="0">
              <a:buNone/>
            </a:pPr>
            <a:r>
              <a:rPr lang="en-US" dirty="0"/>
              <a:t>										</a:t>
            </a:r>
            <a:r>
              <a:rPr lang="en-US" sz="2400" dirty="0"/>
              <a:t>	</a:t>
            </a:r>
            <a:r>
              <a:rPr lang="en-US" sz="3200" dirty="0"/>
              <a:t>is considered day,</a:t>
            </a:r>
            <a:endParaRPr lang="en-US" dirty="0"/>
          </a:p>
        </p:txBody>
      </p:sp>
      <p:sp>
        <p:nvSpPr>
          <p:cNvPr id="6" name="TextBox 5">
            <a:extLst>
              <a:ext uri="{FF2B5EF4-FFF2-40B4-BE49-F238E27FC236}">
                <a16:creationId xmlns:a16="http://schemas.microsoft.com/office/drawing/2014/main" id="{6CE46524-7F93-44F4-A443-B21F24F39800}"/>
              </a:ext>
            </a:extLst>
          </p:cNvPr>
          <p:cNvSpPr txBox="1"/>
          <p:nvPr/>
        </p:nvSpPr>
        <p:spPr>
          <a:xfrm>
            <a:off x="7975291" y="2220259"/>
            <a:ext cx="1980029" cy="3770263"/>
          </a:xfrm>
          <a:prstGeom prst="rect">
            <a:avLst/>
          </a:prstGeom>
          <a:noFill/>
        </p:spPr>
        <p:txBody>
          <a:bodyPr wrap="none" rtlCol="0">
            <a:spAutoFit/>
          </a:bodyPr>
          <a:lstStyle/>
          <a:p>
            <a:r>
              <a:rPr lang="en-US" sz="23900" b="1" dirty="0"/>
              <a:t>0</a:t>
            </a:r>
            <a:endParaRPr lang="en-US" b="1" dirty="0"/>
          </a:p>
        </p:txBody>
      </p:sp>
    </p:spTree>
    <p:extLst>
      <p:ext uri="{BB962C8B-B14F-4D97-AF65-F5344CB8AC3E}">
        <p14:creationId xmlns:p14="http://schemas.microsoft.com/office/powerpoint/2010/main" val="130739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1A71C-3150-4999-B474-3501E2F8D356}"/>
              </a:ext>
            </a:extLst>
          </p:cNvPr>
          <p:cNvSpPr>
            <a:spLocks noGrp="1"/>
          </p:cNvSpPr>
          <p:nvPr>
            <p:ph type="title"/>
          </p:nvPr>
        </p:nvSpPr>
        <p:spPr>
          <a:xfrm>
            <a:off x="4907835" y="2543377"/>
            <a:ext cx="4299666" cy="1771245"/>
          </a:xfrm>
        </p:spPr>
        <p:txBody>
          <a:bodyPr vert="horz" lIns="91440" tIns="45720" rIns="91440" bIns="45720" rtlCol="0" anchor="b">
            <a:normAutofit/>
          </a:bodyPr>
          <a:lstStyle/>
          <a:p>
            <a:r>
              <a:rPr lang="en-US" sz="5400" dirty="0"/>
              <a:t>Questions Thus Far?</a:t>
            </a:r>
          </a:p>
        </p:txBody>
      </p:sp>
      <p:pic>
        <p:nvPicPr>
          <p:cNvPr id="5" name="Content Placeholder 4" descr="Customer review with solid fill">
            <a:extLst>
              <a:ext uri="{FF2B5EF4-FFF2-40B4-BE49-F238E27FC236}">
                <a16:creationId xmlns:a16="http://schemas.microsoft.com/office/drawing/2014/main" id="{D05FBBBA-9E43-4130-97C5-AD255B4F5AE5}"/>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3204251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FAAE-2380-4BA8-94C5-2E05F8CCD54F}"/>
              </a:ext>
            </a:extLst>
          </p:cNvPr>
          <p:cNvSpPr>
            <a:spLocks noGrp="1"/>
          </p:cNvSpPr>
          <p:nvPr>
            <p:ph type="title"/>
          </p:nvPr>
        </p:nvSpPr>
        <p:spPr>
          <a:xfrm>
            <a:off x="677334" y="609600"/>
            <a:ext cx="8596668" cy="692727"/>
          </a:xfrm>
        </p:spPr>
        <p:txBody>
          <a:bodyPr>
            <a:normAutofit/>
          </a:bodyPr>
          <a:lstStyle/>
          <a:p>
            <a:r>
              <a:rPr lang="en-US" dirty="0"/>
              <a:t>Return to Play after Positive Test Update</a:t>
            </a:r>
          </a:p>
        </p:txBody>
      </p:sp>
      <p:sp>
        <p:nvSpPr>
          <p:cNvPr id="3" name="Content Placeholder 2">
            <a:extLst>
              <a:ext uri="{FF2B5EF4-FFF2-40B4-BE49-F238E27FC236}">
                <a16:creationId xmlns:a16="http://schemas.microsoft.com/office/drawing/2014/main" id="{805D0C54-B33F-4677-901D-08157BB6F9C4}"/>
              </a:ext>
            </a:extLst>
          </p:cNvPr>
          <p:cNvSpPr>
            <a:spLocks noGrp="1"/>
          </p:cNvSpPr>
          <p:nvPr>
            <p:ph idx="1"/>
          </p:nvPr>
        </p:nvSpPr>
        <p:spPr>
          <a:xfrm>
            <a:off x="677334" y="1488613"/>
            <a:ext cx="10268962" cy="4951944"/>
          </a:xfrm>
        </p:spPr>
        <p:txBody>
          <a:bodyPr>
            <a:normAutofit/>
          </a:bodyPr>
          <a:lstStyle/>
          <a:p>
            <a:r>
              <a:rPr lang="en-US" sz="2000" dirty="0">
                <a:highlight>
                  <a:srgbClr val="FFFF00"/>
                </a:highlight>
              </a:rPr>
              <a:t>Return to play based on symptomology and current best practice. </a:t>
            </a:r>
            <a:br>
              <a:rPr lang="en-US" sz="2000" dirty="0">
                <a:highlight>
                  <a:srgbClr val="FFFF00"/>
                </a:highlight>
              </a:rPr>
            </a:br>
            <a:endParaRPr lang="en-US" sz="2000" dirty="0">
              <a:highlight>
                <a:srgbClr val="FFFF00"/>
              </a:highlight>
            </a:endParaRPr>
          </a:p>
          <a:p>
            <a:r>
              <a:rPr lang="en-US" sz="2000" dirty="0">
                <a:highlight>
                  <a:srgbClr val="FFFF00"/>
                </a:highlight>
              </a:rPr>
              <a:t>Asymptomatic or mild cases may go through an abbreviated 3-day return (full clear day 4) if </a:t>
            </a:r>
          </a:p>
          <a:p>
            <a:pPr lvl="1"/>
            <a:r>
              <a:rPr lang="en-US" sz="1800" dirty="0">
                <a:highlight>
                  <a:srgbClr val="FFFF00"/>
                </a:highlight>
              </a:rPr>
              <a:t>24hrs symptom free from day 5-6</a:t>
            </a:r>
          </a:p>
          <a:p>
            <a:pPr lvl="1"/>
            <a:r>
              <a:rPr lang="en-US" sz="1800" dirty="0">
                <a:highlight>
                  <a:srgbClr val="FFFF00"/>
                </a:highlight>
              </a:rPr>
              <a:t>Negative Rapid Antigen Test. </a:t>
            </a:r>
          </a:p>
          <a:p>
            <a:pPr lvl="1"/>
            <a:endParaRPr lang="en-US" sz="1800" dirty="0">
              <a:highlight>
                <a:srgbClr val="FFFF00"/>
              </a:highlight>
            </a:endParaRPr>
          </a:p>
          <a:p>
            <a:r>
              <a:rPr lang="en-US" sz="2000" dirty="0">
                <a:highlight>
                  <a:srgbClr val="FFFF00"/>
                </a:highlight>
              </a:rPr>
              <a:t>Additionally, an option to return one day sooner is possible if physician can clear athlete to return to play. (2-day return, full clear day 3)</a:t>
            </a:r>
          </a:p>
          <a:p>
            <a:endParaRPr lang="en-US" sz="2000" dirty="0">
              <a:highlight>
                <a:srgbClr val="FFFF00"/>
              </a:highlight>
            </a:endParaRPr>
          </a:p>
          <a:p>
            <a:r>
              <a:rPr lang="en-US" sz="2000" dirty="0">
                <a:highlight>
                  <a:srgbClr val="FFFF00"/>
                </a:highlight>
              </a:rPr>
              <a:t>The next slide details symptomology chart. </a:t>
            </a:r>
          </a:p>
        </p:txBody>
      </p:sp>
    </p:spTree>
    <p:extLst>
      <p:ext uri="{BB962C8B-B14F-4D97-AF65-F5344CB8AC3E}">
        <p14:creationId xmlns:p14="http://schemas.microsoft.com/office/powerpoint/2010/main" val="3757165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547705-B77F-4574-A753-75404E7570EE}"/>
              </a:ext>
            </a:extLst>
          </p:cNvPr>
          <p:cNvPicPr>
            <a:picLocks noChangeAspect="1"/>
          </p:cNvPicPr>
          <p:nvPr/>
        </p:nvPicPr>
        <p:blipFill>
          <a:blip r:embed="rId2"/>
          <a:stretch>
            <a:fillRect/>
          </a:stretch>
        </p:blipFill>
        <p:spPr>
          <a:xfrm>
            <a:off x="0" y="0"/>
            <a:ext cx="12192000" cy="6852646"/>
          </a:xfrm>
          <a:prstGeom prst="rect">
            <a:avLst/>
          </a:prstGeom>
        </p:spPr>
      </p:pic>
      <p:sp>
        <p:nvSpPr>
          <p:cNvPr id="2" name="TextBox 1">
            <a:extLst>
              <a:ext uri="{FF2B5EF4-FFF2-40B4-BE49-F238E27FC236}">
                <a16:creationId xmlns:a16="http://schemas.microsoft.com/office/drawing/2014/main" id="{FE772DA2-E4C5-4361-9419-A1BF643E4953}"/>
              </a:ext>
            </a:extLst>
          </p:cNvPr>
          <p:cNvSpPr txBox="1"/>
          <p:nvPr/>
        </p:nvSpPr>
        <p:spPr>
          <a:xfrm>
            <a:off x="10296939" y="887895"/>
            <a:ext cx="1895061" cy="923330"/>
          </a:xfrm>
          <a:prstGeom prst="rect">
            <a:avLst/>
          </a:prstGeom>
          <a:noFill/>
        </p:spPr>
        <p:txBody>
          <a:bodyPr wrap="square" rtlCol="0">
            <a:spAutoFit/>
          </a:bodyPr>
          <a:lstStyle/>
          <a:p>
            <a:r>
              <a:rPr lang="en-US" dirty="0"/>
              <a:t>SOB = Shortness   	   of Breath</a:t>
            </a:r>
          </a:p>
          <a:p>
            <a:endParaRPr lang="en-US" dirty="0"/>
          </a:p>
        </p:txBody>
      </p:sp>
    </p:spTree>
    <p:extLst>
      <p:ext uri="{BB962C8B-B14F-4D97-AF65-F5344CB8AC3E}">
        <p14:creationId xmlns:p14="http://schemas.microsoft.com/office/powerpoint/2010/main" val="633236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3DD7-65D8-45A7-B01A-B6A96D941D41}"/>
              </a:ext>
            </a:extLst>
          </p:cNvPr>
          <p:cNvSpPr>
            <a:spLocks noGrp="1"/>
          </p:cNvSpPr>
          <p:nvPr>
            <p:ph type="ctrTitle"/>
          </p:nvPr>
        </p:nvSpPr>
        <p:spPr>
          <a:xfrm>
            <a:off x="872635" y="449492"/>
            <a:ext cx="8442038" cy="1335569"/>
          </a:xfrm>
        </p:spPr>
        <p:txBody>
          <a:bodyPr>
            <a:normAutofit fontScale="90000"/>
          </a:bodyPr>
          <a:lstStyle/>
          <a:p>
            <a:pPr algn="l"/>
            <a:r>
              <a:rPr lang="en-US" dirty="0"/>
              <a:t>Return to Sport Post Covid Protocol</a:t>
            </a:r>
          </a:p>
        </p:txBody>
      </p:sp>
      <p:graphicFrame>
        <p:nvGraphicFramePr>
          <p:cNvPr id="4" name="Diagram 3">
            <a:extLst>
              <a:ext uri="{FF2B5EF4-FFF2-40B4-BE49-F238E27FC236}">
                <a16:creationId xmlns:a16="http://schemas.microsoft.com/office/drawing/2014/main" id="{65E875BA-16DB-43AC-8739-F762DBE8EB80}"/>
              </a:ext>
            </a:extLst>
          </p:cNvPr>
          <p:cNvGraphicFramePr/>
          <p:nvPr/>
        </p:nvGraphicFramePr>
        <p:xfrm>
          <a:off x="2410691" y="178184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57F30487-4AAA-44E2-B28F-C105CA5BE05A}"/>
              </a:ext>
            </a:extLst>
          </p:cNvPr>
          <p:cNvSpPr txBox="1"/>
          <p:nvPr/>
        </p:nvSpPr>
        <p:spPr>
          <a:xfrm>
            <a:off x="3482108" y="1394691"/>
            <a:ext cx="5421748" cy="646331"/>
          </a:xfrm>
          <a:prstGeom prst="rect">
            <a:avLst/>
          </a:prstGeom>
          <a:noFill/>
        </p:spPr>
        <p:txBody>
          <a:bodyPr wrap="square" rtlCol="0">
            <a:spAutoFit/>
          </a:bodyPr>
          <a:lstStyle/>
          <a:p>
            <a:pPr algn="ctr"/>
            <a:r>
              <a:rPr lang="en-US" dirty="0">
                <a:highlight>
                  <a:srgbClr val="FFFF00"/>
                </a:highlight>
              </a:rPr>
              <a:t>Asymptomatic or Very Mild Cases with symptoms lasting less than 4 days</a:t>
            </a:r>
          </a:p>
        </p:txBody>
      </p:sp>
    </p:spTree>
    <p:extLst>
      <p:ext uri="{BB962C8B-B14F-4D97-AF65-F5344CB8AC3E}">
        <p14:creationId xmlns:p14="http://schemas.microsoft.com/office/powerpoint/2010/main" val="222427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5E875BA-16DB-43AC-8739-F762DBE8EB80}"/>
              </a:ext>
            </a:extLst>
          </p:cNvPr>
          <p:cNvGraphicFramePr/>
          <p:nvPr/>
        </p:nvGraphicFramePr>
        <p:xfrm>
          <a:off x="244764" y="2262139"/>
          <a:ext cx="11702471" cy="565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746D77A-3A94-42C3-B586-F96366C1A498}"/>
              </a:ext>
            </a:extLst>
          </p:cNvPr>
          <p:cNvSpPr txBox="1"/>
          <p:nvPr/>
        </p:nvSpPr>
        <p:spPr>
          <a:xfrm>
            <a:off x="3482108" y="1394691"/>
            <a:ext cx="5421748" cy="1477328"/>
          </a:xfrm>
          <a:prstGeom prst="rect">
            <a:avLst/>
          </a:prstGeom>
          <a:noFill/>
        </p:spPr>
        <p:txBody>
          <a:bodyPr wrap="square" rtlCol="0">
            <a:spAutoFit/>
          </a:bodyPr>
          <a:lstStyle/>
          <a:p>
            <a:pPr algn="ctr"/>
            <a:r>
              <a:rPr lang="en-US" dirty="0">
                <a:highlight>
                  <a:srgbClr val="FFFF00"/>
                </a:highlight>
              </a:rPr>
              <a:t>Asymptomatic or Very Mild Cases with symptoms lasting less than 4 days</a:t>
            </a:r>
          </a:p>
          <a:p>
            <a:pPr algn="ctr"/>
            <a:endParaRPr lang="en-US" dirty="0">
              <a:highlight>
                <a:srgbClr val="FFFF00"/>
              </a:highlight>
            </a:endParaRPr>
          </a:p>
          <a:p>
            <a:pPr algn="ctr"/>
            <a:r>
              <a:rPr lang="en-US" dirty="0">
                <a:highlight>
                  <a:srgbClr val="FFFF00"/>
                </a:highlight>
              </a:rPr>
              <a:t>Positive antigen on day 6 requires continued isolation until negative test is documented. </a:t>
            </a:r>
          </a:p>
        </p:txBody>
      </p:sp>
      <p:sp>
        <p:nvSpPr>
          <p:cNvPr id="7" name="Title 1">
            <a:extLst>
              <a:ext uri="{FF2B5EF4-FFF2-40B4-BE49-F238E27FC236}">
                <a16:creationId xmlns:a16="http://schemas.microsoft.com/office/drawing/2014/main" id="{8A8898A3-A0F7-4446-883F-D6B5CFBB85FC}"/>
              </a:ext>
            </a:extLst>
          </p:cNvPr>
          <p:cNvSpPr txBox="1">
            <a:spLocks/>
          </p:cNvSpPr>
          <p:nvPr/>
        </p:nvSpPr>
        <p:spPr>
          <a:xfrm>
            <a:off x="1044914" y="337418"/>
            <a:ext cx="8442038" cy="1335569"/>
          </a:xfrm>
          <a:prstGeom prst="rect">
            <a:avLst/>
          </a:prstGeom>
        </p:spPr>
        <p:txBody>
          <a:bodyPr vert="horz" lIns="91440" tIns="45720" rIns="91440" bIns="45720" rtlCol="0" anchor="b">
            <a:normAutofit fontScale="90000" lnSpcReduction="2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t>Return to Sport Post Covid Protocol</a:t>
            </a:r>
          </a:p>
        </p:txBody>
      </p:sp>
    </p:spTree>
    <p:extLst>
      <p:ext uri="{BB962C8B-B14F-4D97-AF65-F5344CB8AC3E}">
        <p14:creationId xmlns:p14="http://schemas.microsoft.com/office/powerpoint/2010/main" val="2135136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5E875BA-16DB-43AC-8739-F762DBE8EB80}"/>
              </a:ext>
            </a:extLst>
          </p:cNvPr>
          <p:cNvGraphicFramePr/>
          <p:nvPr>
            <p:extLst>
              <p:ext uri="{D42A27DB-BD31-4B8C-83A1-F6EECF244321}">
                <p14:modId xmlns:p14="http://schemas.microsoft.com/office/powerpoint/2010/main" val="1304465973"/>
              </p:ext>
            </p:extLst>
          </p:nvPr>
        </p:nvGraphicFramePr>
        <p:xfrm>
          <a:off x="311291" y="1497495"/>
          <a:ext cx="7984570" cy="565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8A1741DA-54D2-4D68-B4C2-39173853BF26}"/>
              </a:ext>
            </a:extLst>
          </p:cNvPr>
          <p:cNvSpPr txBox="1"/>
          <p:nvPr/>
        </p:nvSpPr>
        <p:spPr>
          <a:xfrm>
            <a:off x="3482108" y="1394691"/>
            <a:ext cx="5421748" cy="646331"/>
          </a:xfrm>
          <a:prstGeom prst="rect">
            <a:avLst/>
          </a:prstGeom>
          <a:noFill/>
        </p:spPr>
        <p:txBody>
          <a:bodyPr wrap="square" rtlCol="0">
            <a:spAutoFit/>
          </a:bodyPr>
          <a:lstStyle/>
          <a:p>
            <a:pPr algn="ctr"/>
            <a:r>
              <a:rPr lang="en-US" dirty="0">
                <a:highlight>
                  <a:srgbClr val="FFFF00"/>
                </a:highlight>
              </a:rPr>
              <a:t>Mild Cases with symptoms lasting more than 5 days</a:t>
            </a:r>
          </a:p>
          <a:p>
            <a:pPr algn="ctr"/>
            <a:r>
              <a:rPr lang="en-US" dirty="0">
                <a:highlight>
                  <a:srgbClr val="FFFF00"/>
                </a:highlight>
              </a:rPr>
              <a:t>Moderate or Severe cases. </a:t>
            </a:r>
          </a:p>
        </p:txBody>
      </p:sp>
      <p:sp>
        <p:nvSpPr>
          <p:cNvPr id="7" name="Title 1">
            <a:extLst>
              <a:ext uri="{FF2B5EF4-FFF2-40B4-BE49-F238E27FC236}">
                <a16:creationId xmlns:a16="http://schemas.microsoft.com/office/drawing/2014/main" id="{387C135E-5BC6-4BA5-A1E3-79086C3F7042}"/>
              </a:ext>
            </a:extLst>
          </p:cNvPr>
          <p:cNvSpPr txBox="1">
            <a:spLocks/>
          </p:cNvSpPr>
          <p:nvPr/>
        </p:nvSpPr>
        <p:spPr>
          <a:xfrm>
            <a:off x="832879" y="161926"/>
            <a:ext cx="8442038" cy="1335569"/>
          </a:xfrm>
          <a:prstGeom prst="rect">
            <a:avLst/>
          </a:prstGeom>
        </p:spPr>
        <p:txBody>
          <a:bodyPr vert="horz" lIns="91440" tIns="45720" rIns="91440" bIns="45720" rtlCol="0" anchor="b">
            <a:normAutofit fontScale="90000" lnSpcReduction="2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t>Return to Sport Post Covid Protocol</a:t>
            </a:r>
          </a:p>
        </p:txBody>
      </p:sp>
      <p:sp>
        <p:nvSpPr>
          <p:cNvPr id="8" name="Content Placeholder 2">
            <a:extLst>
              <a:ext uri="{FF2B5EF4-FFF2-40B4-BE49-F238E27FC236}">
                <a16:creationId xmlns:a16="http://schemas.microsoft.com/office/drawing/2014/main" id="{307FD7E3-042C-411C-BA0B-623D243B4E9A}"/>
              </a:ext>
            </a:extLst>
          </p:cNvPr>
          <p:cNvSpPr txBox="1">
            <a:spLocks/>
          </p:cNvSpPr>
          <p:nvPr/>
        </p:nvSpPr>
        <p:spPr>
          <a:xfrm>
            <a:off x="8514387" y="1971649"/>
            <a:ext cx="3677613" cy="2388316"/>
          </a:xfrm>
          <a:prstGeom prst="rect">
            <a:avLst/>
          </a:prstGeom>
          <a:ln w="57150"/>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Day x+1: 30-minute practice</a:t>
            </a:r>
            <a:endParaRPr lang="en-US" dirty="0"/>
          </a:p>
          <a:p>
            <a:r>
              <a:rPr lang="en-US" sz="2000" dirty="0"/>
              <a:t>Day x+2: 45-minute practice</a:t>
            </a:r>
          </a:p>
          <a:p>
            <a:r>
              <a:rPr lang="en-US" sz="2000" dirty="0"/>
              <a:t>Day x+3: 60-minute practice</a:t>
            </a:r>
          </a:p>
          <a:p>
            <a:r>
              <a:rPr lang="en-US" sz="2000" dirty="0"/>
              <a:t>Day x+4: Full Practice</a:t>
            </a:r>
          </a:p>
          <a:p>
            <a:r>
              <a:rPr lang="en-US" sz="2000" dirty="0"/>
              <a:t>Day x+5: Released for games.</a:t>
            </a:r>
          </a:p>
        </p:txBody>
      </p:sp>
      <p:sp>
        <p:nvSpPr>
          <p:cNvPr id="9" name="Arrow: Right 8">
            <a:extLst>
              <a:ext uri="{FF2B5EF4-FFF2-40B4-BE49-F238E27FC236}">
                <a16:creationId xmlns:a16="http://schemas.microsoft.com/office/drawing/2014/main" id="{8A1C717D-2623-400E-965C-2A491BBDD904}"/>
              </a:ext>
            </a:extLst>
          </p:cNvPr>
          <p:cNvSpPr/>
          <p:nvPr/>
        </p:nvSpPr>
        <p:spPr>
          <a:xfrm>
            <a:off x="8070574" y="3182773"/>
            <a:ext cx="443813" cy="24889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6753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44AC9E7-96A1-426F-BB2F-CC009FE3DA34}"/>
              </a:ext>
            </a:extLst>
          </p:cNvPr>
          <p:cNvSpPr/>
          <p:nvPr/>
        </p:nvSpPr>
        <p:spPr>
          <a:xfrm>
            <a:off x="7358744" y="1156446"/>
            <a:ext cx="2666998" cy="3328468"/>
          </a:xfrm>
          <a:prstGeom prst="rect">
            <a:avLst/>
          </a:prstGeom>
          <a:solidFill>
            <a:schemeClr val="accent1">
              <a:alpha val="2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solidFill>
              </a:rPr>
              <a:t>Days 7-10</a:t>
            </a:r>
            <a:endParaRPr lang="en-US" dirty="0">
              <a:solidFill>
                <a:schemeClr val="accent1"/>
              </a:solidFill>
            </a:endParaRP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5" name="Rectangle 4">
            <a:extLst>
              <a:ext uri="{FF2B5EF4-FFF2-40B4-BE49-F238E27FC236}">
                <a16:creationId xmlns:a16="http://schemas.microsoft.com/office/drawing/2014/main" id="{56B4A4F5-C70F-46AA-B38C-3BC3C4B188A5}"/>
              </a:ext>
            </a:extLst>
          </p:cNvPr>
          <p:cNvSpPr/>
          <p:nvPr/>
        </p:nvSpPr>
        <p:spPr>
          <a:xfrm>
            <a:off x="4691746" y="1156446"/>
            <a:ext cx="2666998" cy="3328468"/>
          </a:xfrm>
          <a:prstGeom prst="rect">
            <a:avLst/>
          </a:prstGeom>
          <a:solidFill>
            <a:schemeClr val="accent1">
              <a:alpha val="2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solidFill>
              </a:rPr>
              <a:t>Day 6</a:t>
            </a:r>
            <a:endParaRPr lang="en-US" dirty="0">
              <a:solidFill>
                <a:schemeClr val="accent1"/>
              </a:solidFill>
            </a:endParaRP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2" name="Title 1">
            <a:extLst>
              <a:ext uri="{FF2B5EF4-FFF2-40B4-BE49-F238E27FC236}">
                <a16:creationId xmlns:a16="http://schemas.microsoft.com/office/drawing/2014/main" id="{66194309-D118-4E9A-845A-DD31AE9D0DA7}"/>
              </a:ext>
            </a:extLst>
          </p:cNvPr>
          <p:cNvSpPr>
            <a:spLocks noGrp="1"/>
          </p:cNvSpPr>
          <p:nvPr>
            <p:ph type="title"/>
          </p:nvPr>
        </p:nvSpPr>
        <p:spPr>
          <a:xfrm>
            <a:off x="95575" y="281723"/>
            <a:ext cx="8596668" cy="1320800"/>
          </a:xfrm>
        </p:spPr>
        <p:txBody>
          <a:bodyPr/>
          <a:lstStyle/>
          <a:p>
            <a:r>
              <a:rPr lang="en-US" dirty="0"/>
              <a:t>Return to Play Basic Decision Tree</a:t>
            </a:r>
          </a:p>
        </p:txBody>
      </p:sp>
      <p:sp>
        <p:nvSpPr>
          <p:cNvPr id="3" name="Rectangle 2">
            <a:extLst>
              <a:ext uri="{FF2B5EF4-FFF2-40B4-BE49-F238E27FC236}">
                <a16:creationId xmlns:a16="http://schemas.microsoft.com/office/drawing/2014/main" id="{95707DB1-40BB-496B-A345-1E9114D9934D}"/>
              </a:ext>
            </a:extLst>
          </p:cNvPr>
          <p:cNvSpPr/>
          <p:nvPr/>
        </p:nvSpPr>
        <p:spPr>
          <a:xfrm>
            <a:off x="0" y="1156446"/>
            <a:ext cx="4688541" cy="5418525"/>
          </a:xfrm>
          <a:prstGeom prst="rect">
            <a:avLst/>
          </a:prstGeom>
          <a:solidFill>
            <a:schemeClr val="accent1">
              <a:alpha val="2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solidFill>
              </a:rPr>
              <a:t>Day 5</a:t>
            </a:r>
          </a:p>
          <a:p>
            <a:pPr algn="ctr"/>
            <a:endParaRPr lang="en-US" sz="3600" b="1" dirty="0">
              <a:solidFill>
                <a:schemeClr val="accent1"/>
              </a:solidFill>
            </a:endParaRPr>
          </a:p>
          <a:p>
            <a:pPr algn="ctr"/>
            <a:endParaRPr lang="en-US" sz="3600" b="1" dirty="0">
              <a:solidFill>
                <a:schemeClr val="accent1"/>
              </a:solidFill>
            </a:endParaRPr>
          </a:p>
          <a:p>
            <a:pPr algn="ctr"/>
            <a:endParaRPr lang="en-US" b="1" dirty="0">
              <a:solidFill>
                <a:schemeClr val="accent1"/>
              </a:solidFill>
            </a:endParaRP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graphicFrame>
        <p:nvGraphicFramePr>
          <p:cNvPr id="4" name="Content Placeholder 3">
            <a:extLst>
              <a:ext uri="{FF2B5EF4-FFF2-40B4-BE49-F238E27FC236}">
                <a16:creationId xmlns:a16="http://schemas.microsoft.com/office/drawing/2014/main" id="{5A272DD6-D9A5-4376-BA2D-D3EB227D36E7}"/>
              </a:ext>
            </a:extLst>
          </p:cNvPr>
          <p:cNvGraphicFramePr>
            <a:graphicFrameLocks noGrp="1"/>
          </p:cNvGraphicFramePr>
          <p:nvPr>
            <p:ph idx="1"/>
            <p:extLst>
              <p:ext uri="{D42A27DB-BD31-4B8C-83A1-F6EECF244321}">
                <p14:modId xmlns:p14="http://schemas.microsoft.com/office/powerpoint/2010/main" val="2323085870"/>
              </p:ext>
            </p:extLst>
          </p:nvPr>
        </p:nvGraphicFramePr>
        <p:xfrm>
          <a:off x="0" y="1562792"/>
          <a:ext cx="12192000" cy="4685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562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4F4CCC-DA29-4AEC-8640-65752FFDFA3E}"/>
              </a:ext>
            </a:extLst>
          </p:cNvPr>
          <p:cNvSpPr>
            <a:spLocks noGrp="1"/>
          </p:cNvSpPr>
          <p:nvPr>
            <p:ph type="ctrTitle"/>
          </p:nvPr>
        </p:nvSpPr>
        <p:spPr>
          <a:xfrm>
            <a:off x="1427553" y="2815354"/>
            <a:ext cx="7766936" cy="1646302"/>
          </a:xfrm>
        </p:spPr>
        <p:txBody>
          <a:bodyPr/>
          <a:lstStyle/>
          <a:p>
            <a:pPr algn="l"/>
            <a:br>
              <a:rPr lang="en-US" sz="3200" dirty="0">
                <a:solidFill>
                  <a:schemeClr val="tx1">
                    <a:lumMod val="95000"/>
                    <a:lumOff val="5000"/>
                  </a:schemeClr>
                </a:solidFill>
              </a:rPr>
            </a:br>
            <a:r>
              <a:rPr lang="en-US" sz="3200" b="1" dirty="0"/>
              <a:t>Common return to play test questions</a:t>
            </a:r>
            <a:br>
              <a:rPr lang="en-US" sz="3200" dirty="0">
                <a:solidFill>
                  <a:schemeClr val="tx1">
                    <a:lumMod val="95000"/>
                    <a:lumOff val="5000"/>
                  </a:schemeClr>
                </a:solidFill>
              </a:rPr>
            </a:br>
            <a:br>
              <a:rPr lang="en-US" sz="3200" dirty="0">
                <a:solidFill>
                  <a:schemeClr val="tx1">
                    <a:lumMod val="95000"/>
                    <a:lumOff val="5000"/>
                  </a:schemeClr>
                </a:solidFill>
              </a:rPr>
            </a:br>
            <a:r>
              <a:rPr lang="en-US" sz="3200" dirty="0">
                <a:solidFill>
                  <a:schemeClr val="tx1">
                    <a:lumMod val="95000"/>
                    <a:lumOff val="5000"/>
                  </a:schemeClr>
                </a:solidFill>
              </a:rPr>
              <a:t>Why are we testing on Day 6 after isolation?</a:t>
            </a:r>
            <a:br>
              <a:rPr lang="en-US" sz="3200" dirty="0">
                <a:solidFill>
                  <a:schemeClr val="tx1">
                    <a:lumMod val="95000"/>
                    <a:lumOff val="5000"/>
                  </a:schemeClr>
                </a:solidFill>
              </a:rPr>
            </a:br>
            <a:br>
              <a:rPr lang="en-US" sz="3200" dirty="0">
                <a:solidFill>
                  <a:schemeClr val="tx1">
                    <a:lumMod val="95000"/>
                    <a:lumOff val="5000"/>
                  </a:schemeClr>
                </a:solidFill>
              </a:rPr>
            </a:br>
            <a:r>
              <a:rPr lang="en-US" sz="3200" kern="1200" dirty="0">
                <a:solidFill>
                  <a:schemeClr val="tx1"/>
                </a:solidFill>
                <a:latin typeface="+mj-lt"/>
                <a:ea typeface="+mj-ea"/>
                <a:cs typeface="+mj-cs"/>
              </a:rPr>
              <a:t>You can test positive for up to 90 days!</a:t>
            </a:r>
            <a:endParaRPr lang="en-US" sz="3200" dirty="0"/>
          </a:p>
        </p:txBody>
      </p:sp>
      <p:sp>
        <p:nvSpPr>
          <p:cNvPr id="11" name="Content Placeholder 2">
            <a:extLst>
              <a:ext uri="{FF2B5EF4-FFF2-40B4-BE49-F238E27FC236}">
                <a16:creationId xmlns:a16="http://schemas.microsoft.com/office/drawing/2014/main" id="{D0367875-C578-47B4-B812-BCB9D8968671}"/>
              </a:ext>
            </a:extLst>
          </p:cNvPr>
          <p:cNvSpPr txBox="1">
            <a:spLocks/>
          </p:cNvSpPr>
          <p:nvPr/>
        </p:nvSpPr>
        <p:spPr>
          <a:xfrm>
            <a:off x="1427553" y="4896011"/>
            <a:ext cx="5760850" cy="1234345"/>
          </a:xfrm>
          <a:prstGeom prst="rect">
            <a:avLst/>
          </a:prstGeom>
        </p:spPr>
        <p:txBody>
          <a:bodyPr vert="horz" lIns="91440" tIns="45720" rIns="91440" bIns="45720" rtlCol="0" anchor="ctr">
            <a:normAutofit fontScale="92500"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600" b="1" i="1" dirty="0">
                <a:solidFill>
                  <a:schemeClr val="tx1">
                    <a:lumMod val="95000"/>
                    <a:lumOff val="5000"/>
                  </a:schemeClr>
                </a:solidFill>
              </a:rPr>
              <a:t>It depends</a:t>
            </a:r>
          </a:p>
          <a:p>
            <a:pPr algn="l"/>
            <a:r>
              <a:rPr lang="en-US" sz="2600" i="1" dirty="0">
                <a:solidFill>
                  <a:schemeClr val="tx1">
                    <a:lumMod val="95000"/>
                    <a:lumOff val="5000"/>
                  </a:schemeClr>
                </a:solidFill>
              </a:rPr>
              <a:t>Our protocols use a specific test for specific reasons; Here’s why,</a:t>
            </a:r>
            <a:r>
              <a:rPr lang="en-US" sz="2600" b="1" dirty="0">
                <a:solidFill>
                  <a:schemeClr val="tx1">
                    <a:lumMod val="95000"/>
                    <a:lumOff val="5000"/>
                  </a:schemeClr>
                </a:solidFill>
              </a:rPr>
              <a:t> </a:t>
            </a:r>
          </a:p>
        </p:txBody>
      </p:sp>
    </p:spTree>
    <p:extLst>
      <p:ext uri="{BB962C8B-B14F-4D97-AF65-F5344CB8AC3E}">
        <p14:creationId xmlns:p14="http://schemas.microsoft.com/office/powerpoint/2010/main" val="3842544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A573D-8054-4521-8BD8-0E96DC692A0E}"/>
              </a:ext>
            </a:extLst>
          </p:cNvPr>
          <p:cNvSpPr>
            <a:spLocks noGrp="1"/>
          </p:cNvSpPr>
          <p:nvPr>
            <p:ph type="title"/>
          </p:nvPr>
        </p:nvSpPr>
        <p:spPr>
          <a:xfrm>
            <a:off x="838200" y="177322"/>
            <a:ext cx="6254496" cy="1828800"/>
          </a:xfrm>
        </p:spPr>
        <p:txBody>
          <a:bodyPr>
            <a:normAutofit/>
          </a:bodyPr>
          <a:lstStyle/>
          <a:p>
            <a:r>
              <a:rPr lang="en-US" dirty="0"/>
              <a:t>Infectious period</a:t>
            </a:r>
            <a:br>
              <a:rPr lang="en-US" dirty="0"/>
            </a:br>
            <a:r>
              <a:rPr lang="en-US" b="1" dirty="0"/>
              <a:t>is</a:t>
            </a:r>
            <a:r>
              <a:rPr lang="en-US" dirty="0"/>
              <a:t> longer than CDC says</a:t>
            </a:r>
          </a:p>
        </p:txBody>
      </p:sp>
      <p:sp>
        <p:nvSpPr>
          <p:cNvPr id="3" name="Content Placeholder 2">
            <a:extLst>
              <a:ext uri="{FF2B5EF4-FFF2-40B4-BE49-F238E27FC236}">
                <a16:creationId xmlns:a16="http://schemas.microsoft.com/office/drawing/2014/main" id="{2ADD3B1B-926F-4976-9D4A-40D2BD386934}"/>
              </a:ext>
            </a:extLst>
          </p:cNvPr>
          <p:cNvSpPr>
            <a:spLocks noGrp="1"/>
          </p:cNvSpPr>
          <p:nvPr>
            <p:ph idx="1"/>
          </p:nvPr>
        </p:nvSpPr>
        <p:spPr>
          <a:xfrm>
            <a:off x="838200" y="1378226"/>
            <a:ext cx="6254496" cy="5302452"/>
          </a:xfrm>
        </p:spPr>
        <p:txBody>
          <a:bodyPr>
            <a:normAutofit fontScale="92500" lnSpcReduction="20000"/>
          </a:bodyPr>
          <a:lstStyle/>
          <a:p>
            <a:r>
              <a:rPr lang="en-US" sz="2000" dirty="0"/>
              <a:t>With the recent guidance from the </a:t>
            </a:r>
            <a:r>
              <a:rPr lang="en-US" sz="2000" dirty="0">
                <a:hlinkClick r:id="rId2"/>
              </a:rPr>
              <a:t>CDC</a:t>
            </a:r>
            <a:r>
              <a:rPr lang="en-US" sz="2000" dirty="0"/>
              <a:t>, it’s important to know that data shows that;</a:t>
            </a:r>
            <a:r>
              <a:rPr lang="en-US" sz="2000" baseline="30000" dirty="0">
                <a:hlinkClick r:id="rId3"/>
              </a:rPr>
              <a:t>1</a:t>
            </a:r>
            <a:r>
              <a:rPr lang="en-US" sz="2000" baseline="30000" dirty="0"/>
              <a:t>,</a:t>
            </a:r>
            <a:r>
              <a:rPr lang="en-US" sz="2000" baseline="30000" dirty="0">
                <a:hlinkClick r:id="rId4"/>
              </a:rPr>
              <a:t>2</a:t>
            </a:r>
            <a:endParaRPr lang="en-US" sz="2000" baseline="30000" dirty="0"/>
          </a:p>
          <a:p>
            <a:pPr lvl="1"/>
            <a:r>
              <a:rPr lang="en-US" sz="2000" dirty="0"/>
              <a:t>On, </a:t>
            </a:r>
            <a:r>
              <a:rPr lang="en-US" sz="2000" b="1" dirty="0"/>
              <a:t>AVERAGE</a:t>
            </a:r>
            <a:r>
              <a:rPr lang="en-US" sz="2000" dirty="0"/>
              <a:t> the infectious period is</a:t>
            </a:r>
          </a:p>
          <a:p>
            <a:pPr lvl="1"/>
            <a:endParaRPr lang="en-US" sz="2000" dirty="0"/>
          </a:p>
          <a:p>
            <a:pPr lvl="1"/>
            <a:endParaRPr lang="en-US" sz="2000" dirty="0"/>
          </a:p>
          <a:p>
            <a:pPr lvl="1"/>
            <a:endParaRPr lang="en-US" sz="2000" dirty="0"/>
          </a:p>
          <a:p>
            <a:pPr lvl="1"/>
            <a:endParaRPr lang="en-US" sz="2000" dirty="0"/>
          </a:p>
          <a:p>
            <a:pPr lvl="1"/>
            <a:endParaRPr lang="en-US" sz="2000" dirty="0"/>
          </a:p>
          <a:p>
            <a:pPr lvl="1"/>
            <a:endParaRPr lang="en-US" sz="2000" dirty="0"/>
          </a:p>
          <a:p>
            <a:r>
              <a:rPr lang="en-US" sz="2000" dirty="0"/>
              <a:t>Infectiousness can be more prolonged in more severe cases. </a:t>
            </a:r>
          </a:p>
          <a:p>
            <a:r>
              <a:rPr lang="en-US" sz="2000" dirty="0"/>
              <a:t>Yes, the CDC says slightly different timelines in their official statements, but this is what the research supports when you read the studies. </a:t>
            </a:r>
          </a:p>
          <a:p>
            <a:pPr lvl="1"/>
            <a:r>
              <a:rPr lang="en-US" sz="1800" dirty="0">
                <a:highlight>
                  <a:srgbClr val="FFFF00"/>
                </a:highlight>
              </a:rPr>
              <a:t>Preliminary data from the UK also shows that up to 16% of people if released on day 6 will still be infectious.</a:t>
            </a:r>
            <a:r>
              <a:rPr lang="en-US" sz="1800" baseline="30000" dirty="0">
                <a:highlight>
                  <a:srgbClr val="FFFF00"/>
                </a:highlight>
                <a:hlinkClick r:id="rId5"/>
              </a:rPr>
              <a:t>3</a:t>
            </a:r>
            <a:endParaRPr lang="en-US" sz="1800" dirty="0">
              <a:highlight>
                <a:srgbClr val="FFFF00"/>
              </a:highlight>
            </a:endParaRPr>
          </a:p>
          <a:p>
            <a:endParaRPr lang="en-US" sz="2000" dirty="0"/>
          </a:p>
        </p:txBody>
      </p:sp>
      <p:pic>
        <p:nvPicPr>
          <p:cNvPr id="6" name="Picture 4">
            <a:extLst>
              <a:ext uri="{FF2B5EF4-FFF2-40B4-BE49-F238E27FC236}">
                <a16:creationId xmlns:a16="http://schemas.microsoft.com/office/drawing/2014/main" id="{75664F05-FBFF-4AA2-B596-37B262A6550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23566" r="23566"/>
          <a:stretch/>
        </p:blipFill>
        <p:spPr>
          <a:xfrm>
            <a:off x="7552266" y="10"/>
            <a:ext cx="4639733" cy="6857990"/>
          </a:xfrm>
          <a:prstGeom prst="rect">
            <a:avLst/>
          </a:prstGeom>
        </p:spPr>
      </p:pic>
      <p:sp>
        <p:nvSpPr>
          <p:cNvPr id="8" name="TextBox 7">
            <a:extLst>
              <a:ext uri="{FF2B5EF4-FFF2-40B4-BE49-F238E27FC236}">
                <a16:creationId xmlns:a16="http://schemas.microsoft.com/office/drawing/2014/main" id="{3EFB69C9-839D-47B3-8252-7D05E36DD7F4}"/>
              </a:ext>
            </a:extLst>
          </p:cNvPr>
          <p:cNvSpPr txBox="1"/>
          <p:nvPr/>
        </p:nvSpPr>
        <p:spPr>
          <a:xfrm>
            <a:off x="889962" y="2422196"/>
            <a:ext cx="3982027" cy="1569660"/>
          </a:xfrm>
          <a:prstGeom prst="rect">
            <a:avLst/>
          </a:prstGeom>
          <a:noFill/>
        </p:spPr>
        <p:txBody>
          <a:bodyPr wrap="square" rtlCol="0">
            <a:spAutoFit/>
          </a:bodyPr>
          <a:lstStyle/>
          <a:p>
            <a:r>
              <a:rPr lang="en-US" sz="3200" dirty="0"/>
              <a:t>2-3 Days </a:t>
            </a:r>
          </a:p>
          <a:p>
            <a:r>
              <a:rPr lang="en-US" sz="3200" b="1" dirty="0"/>
              <a:t>BEFORE		&amp;</a:t>
            </a:r>
          </a:p>
          <a:p>
            <a:r>
              <a:rPr lang="en-US" sz="3200" dirty="0"/>
              <a:t>symptom onset</a:t>
            </a:r>
          </a:p>
        </p:txBody>
      </p:sp>
      <p:sp>
        <p:nvSpPr>
          <p:cNvPr id="9" name="TextBox 8">
            <a:extLst>
              <a:ext uri="{FF2B5EF4-FFF2-40B4-BE49-F238E27FC236}">
                <a16:creationId xmlns:a16="http://schemas.microsoft.com/office/drawing/2014/main" id="{B3FA7171-BD34-46C0-AA5C-C73BCD31C9F7}"/>
              </a:ext>
            </a:extLst>
          </p:cNvPr>
          <p:cNvSpPr txBox="1"/>
          <p:nvPr/>
        </p:nvSpPr>
        <p:spPr>
          <a:xfrm>
            <a:off x="4632421" y="2422196"/>
            <a:ext cx="2919845" cy="1569660"/>
          </a:xfrm>
          <a:prstGeom prst="rect">
            <a:avLst/>
          </a:prstGeom>
          <a:noFill/>
        </p:spPr>
        <p:txBody>
          <a:bodyPr wrap="square" rtlCol="0">
            <a:spAutoFit/>
          </a:bodyPr>
          <a:lstStyle/>
          <a:p>
            <a:r>
              <a:rPr lang="en-US" sz="3200" dirty="0"/>
              <a:t>8 Days </a:t>
            </a:r>
          </a:p>
          <a:p>
            <a:r>
              <a:rPr lang="en-US" sz="3200" b="1" dirty="0"/>
              <a:t>AFTER</a:t>
            </a:r>
          </a:p>
          <a:p>
            <a:r>
              <a:rPr lang="en-US" sz="3200" dirty="0"/>
              <a:t>symptom onset</a:t>
            </a:r>
          </a:p>
        </p:txBody>
      </p:sp>
      <p:sp>
        <p:nvSpPr>
          <p:cNvPr id="10" name="TextBox 9">
            <a:extLst>
              <a:ext uri="{FF2B5EF4-FFF2-40B4-BE49-F238E27FC236}">
                <a16:creationId xmlns:a16="http://schemas.microsoft.com/office/drawing/2014/main" id="{AAB0AE0C-C8C5-45D0-BECF-A51ED9E572E3}"/>
              </a:ext>
            </a:extLst>
          </p:cNvPr>
          <p:cNvSpPr txBox="1"/>
          <p:nvPr/>
        </p:nvSpPr>
        <p:spPr>
          <a:xfrm>
            <a:off x="7552266" y="6627158"/>
            <a:ext cx="4639733" cy="230832"/>
          </a:xfrm>
          <a:prstGeom prst="rect">
            <a:avLst/>
          </a:prstGeom>
          <a:noFill/>
        </p:spPr>
        <p:txBody>
          <a:bodyPr wrap="square" rtlCol="0">
            <a:spAutoFit/>
          </a:bodyPr>
          <a:lstStyle/>
          <a:p>
            <a:r>
              <a:rPr lang="en-US" sz="900" dirty="0">
                <a:hlinkClick r:id="rId7" tooltip="https://www.paradoxicalvista.org/coronavirus-poem/">
                  <a:extLst>
                    <a:ext uri="{A12FA001-AC4F-418D-AE19-62706E023703}">
                      <ahyp:hlinkClr xmlns:ahyp="http://schemas.microsoft.com/office/drawing/2018/hyperlinkcolor" val="tx"/>
                    </a:ext>
                  </a:extLst>
                </a:hlinkClick>
              </a:rPr>
              <a:t>This Photo</a:t>
            </a:r>
            <a:r>
              <a:rPr lang="en-US" sz="900" dirty="0"/>
              <a:t> by Unknown Author is licensed under </a:t>
            </a:r>
            <a:r>
              <a:rPr lang="en-US" sz="900" dirty="0">
                <a:hlinkClick r:id="rId8" tooltip="https://creativecommons.org/licenses/by-nc-nd/3.0/">
                  <a:extLst>
                    <a:ext uri="{A12FA001-AC4F-418D-AE19-62706E023703}">
                      <ahyp:hlinkClr xmlns:ahyp="http://schemas.microsoft.com/office/drawing/2018/hyperlinkcolor" val="tx"/>
                    </a:ext>
                  </a:extLst>
                </a:hlinkClick>
              </a:rPr>
              <a:t>CC BY-NC-ND</a:t>
            </a:r>
            <a:endParaRPr lang="en-US" sz="900" dirty="0"/>
          </a:p>
        </p:txBody>
      </p:sp>
    </p:spTree>
    <p:extLst>
      <p:ext uri="{BB962C8B-B14F-4D97-AF65-F5344CB8AC3E}">
        <p14:creationId xmlns:p14="http://schemas.microsoft.com/office/powerpoint/2010/main" val="1002774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444C8F-CC4B-49ED-A38E-61C8920CB4E3}"/>
              </a:ext>
            </a:extLst>
          </p:cNvPr>
          <p:cNvSpPr>
            <a:spLocks noGrp="1"/>
          </p:cNvSpPr>
          <p:nvPr>
            <p:ph type="title"/>
          </p:nvPr>
        </p:nvSpPr>
        <p:spPr>
          <a:xfrm>
            <a:off x="838200" y="585216"/>
            <a:ext cx="10515600" cy="1325563"/>
          </a:xfrm>
        </p:spPr>
        <p:txBody>
          <a:bodyPr vert="horz" lIns="91440" tIns="45720" rIns="91440" bIns="45720" rtlCol="0" anchor="ctr">
            <a:normAutofit/>
          </a:bodyPr>
          <a:lstStyle/>
          <a:p>
            <a:r>
              <a:rPr lang="en-US" dirty="0">
                <a:solidFill>
                  <a:schemeClr val="tx1"/>
                </a:solidFill>
              </a:rPr>
              <a:t>Infectious Period</a:t>
            </a:r>
          </a:p>
        </p:txBody>
      </p:sp>
      <p:pic>
        <p:nvPicPr>
          <p:cNvPr id="9" name="Content Placeholder 8" descr="Diagram&#10;&#10;Description automatically generated">
            <a:extLst>
              <a:ext uri="{FF2B5EF4-FFF2-40B4-BE49-F238E27FC236}">
                <a16:creationId xmlns:a16="http://schemas.microsoft.com/office/drawing/2014/main" id="{DEF1ECA4-76B9-4492-82C8-C0AF7DC761D3}"/>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2933" r="-4" b="-2"/>
          <a:stretch/>
        </p:blipFill>
        <p:spPr>
          <a:xfrm>
            <a:off x="841248" y="2148525"/>
            <a:ext cx="6236208" cy="4028438"/>
          </a:xfrm>
          <a:prstGeom prst="rect">
            <a:avLst/>
          </a:prstGeom>
        </p:spPr>
      </p:pic>
      <p:pic>
        <p:nvPicPr>
          <p:cNvPr id="15" name="Graphic 14" descr="Line arrow: Counter-clockwise curve with solid fill">
            <a:extLst>
              <a:ext uri="{FF2B5EF4-FFF2-40B4-BE49-F238E27FC236}">
                <a16:creationId xmlns:a16="http://schemas.microsoft.com/office/drawing/2014/main" id="{0C9B7C84-F952-42A2-9CA1-3FC0F1F891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7594654" flipV="1">
            <a:off x="4746179" y="5415286"/>
            <a:ext cx="913098" cy="913098"/>
          </a:xfrm>
          <a:prstGeom prst="rect">
            <a:avLst/>
          </a:prstGeom>
        </p:spPr>
      </p:pic>
      <p:sp>
        <p:nvSpPr>
          <p:cNvPr id="7" name="Content Placeholder 6">
            <a:extLst>
              <a:ext uri="{FF2B5EF4-FFF2-40B4-BE49-F238E27FC236}">
                <a16:creationId xmlns:a16="http://schemas.microsoft.com/office/drawing/2014/main" id="{7990466F-62FC-4894-BA32-06A2E5FCC7C9}"/>
              </a:ext>
            </a:extLst>
          </p:cNvPr>
          <p:cNvSpPr>
            <a:spLocks noGrp="1"/>
          </p:cNvSpPr>
          <p:nvPr>
            <p:ph sz="half" idx="2"/>
          </p:nvPr>
        </p:nvSpPr>
        <p:spPr>
          <a:xfrm>
            <a:off x="5823430" y="1022106"/>
            <a:ext cx="3803904" cy="3660185"/>
          </a:xfrm>
        </p:spPr>
        <p:txBody>
          <a:bodyPr vert="horz" lIns="91440" tIns="45720" rIns="91440" bIns="45720" rtlCol="0" anchor="ctr">
            <a:normAutofit fontScale="92500" lnSpcReduction="10000"/>
          </a:bodyPr>
          <a:lstStyle/>
          <a:p>
            <a:r>
              <a:rPr lang="en-US" sz="2200" dirty="0"/>
              <a:t>With updated CDC guidance, there’s a chance that individuals are still infectious after their 5-day isolation.</a:t>
            </a:r>
          </a:p>
          <a:p>
            <a:endParaRPr lang="en-US" sz="2200" dirty="0"/>
          </a:p>
          <a:p>
            <a:r>
              <a:rPr lang="en-US" sz="2200" dirty="0"/>
              <a:t>As a result, we are asking you to test on day 6 with a Rapid Antigen Test to identify if athletes are still infectious. </a:t>
            </a:r>
          </a:p>
        </p:txBody>
      </p:sp>
      <p:pic>
        <p:nvPicPr>
          <p:cNvPr id="11" name="Graphic 10" descr="Line arrow: Counter-clockwise curve with solid fill">
            <a:extLst>
              <a:ext uri="{FF2B5EF4-FFF2-40B4-BE49-F238E27FC236}">
                <a16:creationId xmlns:a16="http://schemas.microsoft.com/office/drawing/2014/main" id="{F6BBF2D1-6D8B-4B8A-BFFE-F214A9ECD1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166356">
            <a:off x="2412710" y="5463711"/>
            <a:ext cx="914400" cy="914400"/>
          </a:xfrm>
          <a:prstGeom prst="rect">
            <a:avLst/>
          </a:prstGeom>
        </p:spPr>
      </p:pic>
      <p:sp>
        <p:nvSpPr>
          <p:cNvPr id="12" name="TextBox 11">
            <a:extLst>
              <a:ext uri="{FF2B5EF4-FFF2-40B4-BE49-F238E27FC236}">
                <a16:creationId xmlns:a16="http://schemas.microsoft.com/office/drawing/2014/main" id="{4DA04DAC-D752-4C39-8944-607C9135E24F}"/>
              </a:ext>
            </a:extLst>
          </p:cNvPr>
          <p:cNvSpPr txBox="1"/>
          <p:nvPr/>
        </p:nvSpPr>
        <p:spPr>
          <a:xfrm>
            <a:off x="1911927" y="6262255"/>
            <a:ext cx="1277608" cy="369332"/>
          </a:xfrm>
          <a:prstGeom prst="rect">
            <a:avLst/>
          </a:prstGeom>
          <a:noFill/>
        </p:spPr>
        <p:txBody>
          <a:bodyPr wrap="square" rtlCol="0">
            <a:spAutoFit/>
          </a:bodyPr>
          <a:lstStyle/>
          <a:p>
            <a:r>
              <a:rPr lang="en-US" dirty="0"/>
              <a:t>2-3 days</a:t>
            </a:r>
          </a:p>
        </p:txBody>
      </p:sp>
      <p:sp>
        <p:nvSpPr>
          <p:cNvPr id="17" name="TextBox 16">
            <a:extLst>
              <a:ext uri="{FF2B5EF4-FFF2-40B4-BE49-F238E27FC236}">
                <a16:creationId xmlns:a16="http://schemas.microsoft.com/office/drawing/2014/main" id="{1A768FD5-60A7-442A-8DB3-44DF6314D7B8}"/>
              </a:ext>
            </a:extLst>
          </p:cNvPr>
          <p:cNvSpPr txBox="1"/>
          <p:nvPr/>
        </p:nvSpPr>
        <p:spPr>
          <a:xfrm>
            <a:off x="5202619" y="6190383"/>
            <a:ext cx="1429090" cy="369332"/>
          </a:xfrm>
          <a:prstGeom prst="rect">
            <a:avLst/>
          </a:prstGeom>
          <a:noFill/>
        </p:spPr>
        <p:txBody>
          <a:bodyPr wrap="square" rtlCol="0">
            <a:spAutoFit/>
          </a:bodyPr>
          <a:lstStyle/>
          <a:p>
            <a:r>
              <a:rPr lang="en-US" dirty="0"/>
              <a:t>Up to 8 days</a:t>
            </a:r>
          </a:p>
        </p:txBody>
      </p:sp>
      <p:sp>
        <p:nvSpPr>
          <p:cNvPr id="13" name="Oval 12">
            <a:extLst>
              <a:ext uri="{FF2B5EF4-FFF2-40B4-BE49-F238E27FC236}">
                <a16:creationId xmlns:a16="http://schemas.microsoft.com/office/drawing/2014/main" id="{4D26B8F6-E780-45D2-9F48-8C4DF6D1128A}"/>
              </a:ext>
            </a:extLst>
          </p:cNvPr>
          <p:cNvSpPr/>
          <p:nvPr/>
        </p:nvSpPr>
        <p:spPr>
          <a:xfrm>
            <a:off x="2373745" y="3546764"/>
            <a:ext cx="1062182" cy="127760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Line arrow: Counter-clockwise curve with solid fill">
            <a:extLst>
              <a:ext uri="{FF2B5EF4-FFF2-40B4-BE49-F238E27FC236}">
                <a16:creationId xmlns:a16="http://schemas.microsoft.com/office/drawing/2014/main" id="{AEA934C5-72E9-46A5-AD8C-3D3509F3FD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9991167">
            <a:off x="1916545" y="2860697"/>
            <a:ext cx="914400" cy="914400"/>
          </a:xfrm>
          <a:prstGeom prst="rect">
            <a:avLst/>
          </a:prstGeom>
        </p:spPr>
      </p:pic>
      <p:sp>
        <p:nvSpPr>
          <p:cNvPr id="19" name="TextBox 18">
            <a:extLst>
              <a:ext uri="{FF2B5EF4-FFF2-40B4-BE49-F238E27FC236}">
                <a16:creationId xmlns:a16="http://schemas.microsoft.com/office/drawing/2014/main" id="{09185DB3-B858-4DB5-AC85-0AD8305BAC9A}"/>
              </a:ext>
            </a:extLst>
          </p:cNvPr>
          <p:cNvSpPr txBox="1"/>
          <p:nvPr/>
        </p:nvSpPr>
        <p:spPr>
          <a:xfrm>
            <a:off x="590059" y="2205868"/>
            <a:ext cx="2008186" cy="646331"/>
          </a:xfrm>
          <a:prstGeom prst="rect">
            <a:avLst/>
          </a:prstGeom>
          <a:noFill/>
        </p:spPr>
        <p:txBody>
          <a:bodyPr wrap="square" rtlCol="0">
            <a:spAutoFit/>
          </a:bodyPr>
          <a:lstStyle/>
          <a:p>
            <a:r>
              <a:rPr lang="en-US" sz="1200" b="1" dirty="0"/>
              <a:t>Sidenote: </a:t>
            </a:r>
            <a:r>
              <a:rPr lang="en-US" sz="1200" dirty="0"/>
              <a:t>Catching people here is the purpose of surveillance testing</a:t>
            </a:r>
          </a:p>
        </p:txBody>
      </p:sp>
    </p:spTree>
    <p:extLst>
      <p:ext uri="{BB962C8B-B14F-4D97-AF65-F5344CB8AC3E}">
        <p14:creationId xmlns:p14="http://schemas.microsoft.com/office/powerpoint/2010/main" val="3337272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8FE6-2821-403D-98E5-180595C1F02E}"/>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dirty="0">
                <a:solidFill>
                  <a:schemeClr val="tx1"/>
                </a:solidFill>
                <a:latin typeface="+mj-lt"/>
                <a:ea typeface="+mj-ea"/>
                <a:cs typeface="+mj-cs"/>
              </a:rPr>
              <a:t>But won’t that test be positive?</a:t>
            </a:r>
          </a:p>
        </p:txBody>
      </p:sp>
      <p:sp>
        <p:nvSpPr>
          <p:cNvPr id="3" name="Content Placeholder 2">
            <a:extLst>
              <a:ext uri="{FF2B5EF4-FFF2-40B4-BE49-F238E27FC236}">
                <a16:creationId xmlns:a16="http://schemas.microsoft.com/office/drawing/2014/main" id="{3D4C248F-DA62-4120-A517-314B608BEFD1}"/>
              </a:ext>
            </a:extLst>
          </p:cNvPr>
          <p:cNvSpPr>
            <a:spLocks noGrp="1"/>
          </p:cNvSpPr>
          <p:nvPr>
            <p:ph sz="half" idx="1"/>
          </p:nvPr>
        </p:nvSpPr>
        <p:spPr>
          <a:xfrm>
            <a:off x="1524000" y="1474611"/>
            <a:ext cx="9144000" cy="769828"/>
          </a:xfrm>
        </p:spPr>
        <p:txBody>
          <a:bodyPr vert="horz" lIns="91440" tIns="45720" rIns="91440" bIns="45720" rtlCol="0">
            <a:normAutofit/>
          </a:bodyPr>
          <a:lstStyle/>
          <a:p>
            <a:pPr marL="0" indent="0" algn="ctr">
              <a:buNone/>
            </a:pPr>
            <a:r>
              <a:rPr lang="en-US" sz="2000" i="1" kern="1200" dirty="0">
                <a:solidFill>
                  <a:srgbClr val="FD8E17"/>
                </a:solidFill>
                <a:latin typeface="+mn-lt"/>
                <a:ea typeface="+mn-ea"/>
                <a:cs typeface="+mn-cs"/>
              </a:rPr>
              <a:t>Only if they have enough viral load to be considered infectious</a:t>
            </a:r>
            <a:br>
              <a:rPr lang="en-US" sz="2000" i="1" kern="1200" dirty="0">
                <a:solidFill>
                  <a:srgbClr val="FD8E17"/>
                </a:solidFill>
                <a:latin typeface="+mn-lt"/>
                <a:ea typeface="+mn-ea"/>
                <a:cs typeface="+mn-cs"/>
              </a:rPr>
            </a:br>
            <a:r>
              <a:rPr lang="en-US" sz="2000" i="1" dirty="0">
                <a:solidFill>
                  <a:srgbClr val="FD8E17"/>
                </a:solidFill>
              </a:rPr>
              <a:t>Let’s explore why that may be</a:t>
            </a:r>
            <a:endParaRPr lang="en-US" sz="2000" i="1" kern="1200" dirty="0">
              <a:solidFill>
                <a:srgbClr val="FD8E17"/>
              </a:solidFill>
              <a:latin typeface="+mn-lt"/>
              <a:ea typeface="+mn-ea"/>
              <a:cs typeface="+mn-cs"/>
            </a:endParaRPr>
          </a:p>
        </p:txBody>
      </p:sp>
      <p:pic>
        <p:nvPicPr>
          <p:cNvPr id="6" name="Content Placeholder 5">
            <a:extLst>
              <a:ext uri="{FF2B5EF4-FFF2-40B4-BE49-F238E27FC236}">
                <a16:creationId xmlns:a16="http://schemas.microsoft.com/office/drawing/2014/main" id="{18B0051A-C02A-4C33-BD3D-FDE9D9169A80}"/>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9486"/>
          <a:stretch/>
        </p:blipFill>
        <p:spPr>
          <a:xfrm>
            <a:off x="2615882" y="2609390"/>
            <a:ext cx="6957059" cy="3576788"/>
          </a:xfrm>
          <a:prstGeom prst="rect">
            <a:avLst/>
          </a:prstGeom>
        </p:spPr>
      </p:pic>
    </p:spTree>
    <p:extLst>
      <p:ext uri="{BB962C8B-B14F-4D97-AF65-F5344CB8AC3E}">
        <p14:creationId xmlns:p14="http://schemas.microsoft.com/office/powerpoint/2010/main" val="66215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C85C-D142-48C0-9649-1BF1F9E9DCFC}"/>
              </a:ext>
            </a:extLst>
          </p:cNvPr>
          <p:cNvSpPr>
            <a:spLocks noGrp="1"/>
          </p:cNvSpPr>
          <p:nvPr>
            <p:ph type="title"/>
          </p:nvPr>
        </p:nvSpPr>
        <p:spPr>
          <a:xfrm>
            <a:off x="838200" y="1412488"/>
            <a:ext cx="2899189" cy="4363844"/>
          </a:xfrm>
        </p:spPr>
        <p:txBody>
          <a:bodyPr anchor="t">
            <a:normAutofit/>
          </a:bodyPr>
          <a:lstStyle/>
          <a:p>
            <a:r>
              <a:rPr lang="en-US" sz="4000" dirty="0">
                <a:solidFill>
                  <a:schemeClr val="tx1"/>
                </a:solidFill>
              </a:rPr>
              <a:t>Rapid Antigen works differently than PCR</a:t>
            </a:r>
          </a:p>
        </p:txBody>
      </p:sp>
      <p:sp>
        <p:nvSpPr>
          <p:cNvPr id="3" name="Content Placeholder 2">
            <a:extLst>
              <a:ext uri="{FF2B5EF4-FFF2-40B4-BE49-F238E27FC236}">
                <a16:creationId xmlns:a16="http://schemas.microsoft.com/office/drawing/2014/main" id="{D524D6DB-6790-4334-9B87-4E201F7A70A5}"/>
              </a:ext>
            </a:extLst>
          </p:cNvPr>
          <p:cNvSpPr>
            <a:spLocks noGrp="1"/>
          </p:cNvSpPr>
          <p:nvPr>
            <p:ph sz="half" idx="1"/>
          </p:nvPr>
        </p:nvSpPr>
        <p:spPr>
          <a:xfrm>
            <a:off x="3506212" y="1412488"/>
            <a:ext cx="3427283" cy="4363844"/>
          </a:xfrm>
        </p:spPr>
        <p:txBody>
          <a:bodyPr>
            <a:normAutofit lnSpcReduction="10000"/>
          </a:bodyPr>
          <a:lstStyle/>
          <a:p>
            <a:pPr marL="0" indent="0">
              <a:buNone/>
            </a:pPr>
            <a:r>
              <a:rPr lang="en-US" sz="2000" b="1" dirty="0"/>
              <a:t>Rapid Antigen</a:t>
            </a:r>
          </a:p>
          <a:p>
            <a:r>
              <a:rPr lang="en-US" sz="2000" dirty="0"/>
              <a:t>Utilizes available antigen (</a:t>
            </a:r>
            <a:r>
              <a:rPr lang="en-US" sz="2000" i="1" dirty="0"/>
              <a:t>or protein)</a:t>
            </a:r>
            <a:r>
              <a:rPr lang="en-US" sz="2000" dirty="0"/>
              <a:t> to create a chemical reaction on a test strip.</a:t>
            </a:r>
          </a:p>
          <a:p>
            <a:r>
              <a:rPr lang="en-US" sz="2000" dirty="0"/>
              <a:t>Enough viral antigen must be carried across the threshold to be considered positive.</a:t>
            </a:r>
          </a:p>
          <a:p>
            <a:pPr lvl="1"/>
            <a:r>
              <a:rPr lang="en-US" sz="2000" dirty="0"/>
              <a:t>Can lead to false negatives if tested too early after exposure.</a:t>
            </a:r>
          </a:p>
        </p:txBody>
      </p:sp>
      <p:sp>
        <p:nvSpPr>
          <p:cNvPr id="4" name="Content Placeholder 3">
            <a:extLst>
              <a:ext uri="{FF2B5EF4-FFF2-40B4-BE49-F238E27FC236}">
                <a16:creationId xmlns:a16="http://schemas.microsoft.com/office/drawing/2014/main" id="{390BEAFC-1337-42A0-B7A2-C2BD6AA31C9E}"/>
              </a:ext>
            </a:extLst>
          </p:cNvPr>
          <p:cNvSpPr>
            <a:spLocks noGrp="1"/>
          </p:cNvSpPr>
          <p:nvPr>
            <p:ph sz="half" idx="2"/>
          </p:nvPr>
        </p:nvSpPr>
        <p:spPr>
          <a:xfrm>
            <a:off x="7576961" y="1412488"/>
            <a:ext cx="3197701" cy="4363844"/>
          </a:xfrm>
        </p:spPr>
        <p:txBody>
          <a:bodyPr>
            <a:normAutofit lnSpcReduction="10000"/>
          </a:bodyPr>
          <a:lstStyle/>
          <a:p>
            <a:pPr marL="0" indent="0">
              <a:buNone/>
            </a:pPr>
            <a:r>
              <a:rPr lang="en-US" sz="2000" b="1" dirty="0"/>
              <a:t>Polymerase Chain Reaction (PCR)</a:t>
            </a:r>
          </a:p>
          <a:p>
            <a:r>
              <a:rPr lang="en-US" sz="2000" dirty="0"/>
              <a:t>Utilizes a cycling process to amplify available DNA to identify the presence of a specific genetic material.</a:t>
            </a:r>
          </a:p>
          <a:p>
            <a:pPr lvl="1"/>
            <a:r>
              <a:rPr lang="en-US" sz="2000" dirty="0"/>
              <a:t>A single stand of Covid-19 will be replicated to over 1 trillion copies within 40 cycles</a:t>
            </a:r>
          </a:p>
        </p:txBody>
      </p:sp>
    </p:spTree>
    <p:extLst>
      <p:ext uri="{BB962C8B-B14F-4D97-AF65-F5344CB8AC3E}">
        <p14:creationId xmlns:p14="http://schemas.microsoft.com/office/powerpoint/2010/main" val="758364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58A2CA-8124-44B3-A02B-0473B3E48CC7}"/>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62E986F-D203-4658-B7D0-711D3F06955A}"/>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876" b="3602"/>
          <a:stretch/>
        </p:blipFill>
        <p:spPr>
          <a:xfrm>
            <a:off x="9389" y="14642"/>
            <a:ext cx="12191980" cy="6857999"/>
          </a:xfrm>
          <a:prstGeom prst="rect">
            <a:avLst/>
          </a:prstGeom>
        </p:spPr>
      </p:pic>
      <p:sp>
        <p:nvSpPr>
          <p:cNvPr id="2" name="Title 1">
            <a:extLst>
              <a:ext uri="{FF2B5EF4-FFF2-40B4-BE49-F238E27FC236}">
                <a16:creationId xmlns:a16="http://schemas.microsoft.com/office/drawing/2014/main" id="{1D307EA1-72C1-4DF5-8104-ABAD8B5C7281}"/>
              </a:ext>
            </a:extLst>
          </p:cNvPr>
          <p:cNvSpPr>
            <a:spLocks noGrp="1"/>
          </p:cNvSpPr>
          <p:nvPr>
            <p:ph type="title"/>
          </p:nvPr>
        </p:nvSpPr>
        <p:spPr>
          <a:xfrm>
            <a:off x="114280" y="160337"/>
            <a:ext cx="12077700" cy="582613"/>
          </a:xfrm>
        </p:spPr>
        <p:txBody>
          <a:bodyPr vert="horz" lIns="91440" tIns="45720" rIns="91440" bIns="45720" rtlCol="0" anchor="b">
            <a:normAutofit fontScale="90000"/>
          </a:bodyPr>
          <a:lstStyle/>
          <a:p>
            <a:pPr algn="ctr"/>
            <a:r>
              <a:rPr lang="en-US" dirty="0">
                <a:solidFill>
                  <a:schemeClr val="tx1"/>
                </a:solidFill>
              </a:rPr>
              <a:t>How a lateral flow assay works </a:t>
            </a:r>
            <a:r>
              <a:rPr lang="en-US" i="1" dirty="0">
                <a:solidFill>
                  <a:schemeClr val="tx1"/>
                </a:solidFill>
              </a:rPr>
              <a:t>(Rapid Antigen)</a:t>
            </a:r>
          </a:p>
        </p:txBody>
      </p:sp>
      <p:sp>
        <p:nvSpPr>
          <p:cNvPr id="150" name="Rectangle 149">
            <a:extLst>
              <a:ext uri="{FF2B5EF4-FFF2-40B4-BE49-F238E27FC236}">
                <a16:creationId xmlns:a16="http://schemas.microsoft.com/office/drawing/2014/main" id="{A4CD79FC-CD8F-4A18-872C-F6B376EC3233}"/>
              </a:ext>
            </a:extLst>
          </p:cNvPr>
          <p:cNvSpPr/>
          <p:nvPr/>
        </p:nvSpPr>
        <p:spPr>
          <a:xfrm>
            <a:off x="2190750" y="1690688"/>
            <a:ext cx="9239250" cy="46672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1" name="Rectangle 150">
            <a:extLst>
              <a:ext uri="{FF2B5EF4-FFF2-40B4-BE49-F238E27FC236}">
                <a16:creationId xmlns:a16="http://schemas.microsoft.com/office/drawing/2014/main" id="{A408A8B2-ACDC-47A2-A221-120CB9E99CA6}"/>
              </a:ext>
            </a:extLst>
          </p:cNvPr>
          <p:cNvSpPr/>
          <p:nvPr/>
        </p:nvSpPr>
        <p:spPr>
          <a:xfrm>
            <a:off x="2190750" y="2549526"/>
            <a:ext cx="9239250" cy="46672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152" name="Group 151">
            <a:extLst>
              <a:ext uri="{FF2B5EF4-FFF2-40B4-BE49-F238E27FC236}">
                <a16:creationId xmlns:a16="http://schemas.microsoft.com/office/drawing/2014/main" id="{CC74B135-03EC-40EF-A5CB-D585C061DBCD}"/>
              </a:ext>
            </a:extLst>
          </p:cNvPr>
          <p:cNvGrpSpPr/>
          <p:nvPr/>
        </p:nvGrpSpPr>
        <p:grpSpPr>
          <a:xfrm rot="2665138">
            <a:off x="493692" y="2075056"/>
            <a:ext cx="2246769" cy="1079615"/>
            <a:chOff x="-703355" y="4289196"/>
            <a:chExt cx="2246769" cy="1079615"/>
          </a:xfrm>
        </p:grpSpPr>
        <p:sp>
          <p:nvSpPr>
            <p:cNvPr id="153" name="Teardrop 152">
              <a:extLst>
                <a:ext uri="{FF2B5EF4-FFF2-40B4-BE49-F238E27FC236}">
                  <a16:creationId xmlns:a16="http://schemas.microsoft.com/office/drawing/2014/main" id="{179E9637-6525-419B-804B-9758850B7784}"/>
                </a:ext>
              </a:extLst>
            </p:cNvPr>
            <p:cNvSpPr/>
            <p:nvPr/>
          </p:nvSpPr>
          <p:spPr>
            <a:xfrm rot="10800000">
              <a:off x="1074656" y="4289196"/>
              <a:ext cx="313758" cy="369332"/>
            </a:xfrm>
            <a:prstGeom prst="teardrop">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DB8D3F40-EFFD-4996-ADCD-73F103753933}"/>
                </a:ext>
              </a:extLst>
            </p:cNvPr>
            <p:cNvSpPr/>
            <p:nvPr/>
          </p:nvSpPr>
          <p:spPr>
            <a:xfrm rot="2754923">
              <a:off x="354042" y="4179439"/>
              <a:ext cx="131975" cy="2246769"/>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55" name="Rectangle 154">
            <a:extLst>
              <a:ext uri="{FF2B5EF4-FFF2-40B4-BE49-F238E27FC236}">
                <a16:creationId xmlns:a16="http://schemas.microsoft.com/office/drawing/2014/main" id="{6DDB73BE-0B8B-41A9-80A2-759F36EAF77D}"/>
              </a:ext>
            </a:extLst>
          </p:cNvPr>
          <p:cNvSpPr/>
          <p:nvPr/>
        </p:nvSpPr>
        <p:spPr>
          <a:xfrm>
            <a:off x="2190750" y="3524541"/>
            <a:ext cx="9239250" cy="46672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156" name="Group 155">
            <a:extLst>
              <a:ext uri="{FF2B5EF4-FFF2-40B4-BE49-F238E27FC236}">
                <a16:creationId xmlns:a16="http://schemas.microsoft.com/office/drawing/2014/main" id="{B68F8D36-B1CD-4CDB-A8F5-F34902AEBB2C}"/>
              </a:ext>
            </a:extLst>
          </p:cNvPr>
          <p:cNvGrpSpPr/>
          <p:nvPr/>
        </p:nvGrpSpPr>
        <p:grpSpPr>
          <a:xfrm rot="2665138">
            <a:off x="540329" y="3027496"/>
            <a:ext cx="2246769" cy="1079615"/>
            <a:chOff x="-703355" y="4289196"/>
            <a:chExt cx="2246769" cy="1079615"/>
          </a:xfrm>
        </p:grpSpPr>
        <p:sp>
          <p:nvSpPr>
            <p:cNvPr id="157" name="Teardrop 156">
              <a:extLst>
                <a:ext uri="{FF2B5EF4-FFF2-40B4-BE49-F238E27FC236}">
                  <a16:creationId xmlns:a16="http://schemas.microsoft.com/office/drawing/2014/main" id="{0477D224-9A7B-4A1C-AFA7-5199963D8A5D}"/>
                </a:ext>
              </a:extLst>
            </p:cNvPr>
            <p:cNvSpPr/>
            <p:nvPr/>
          </p:nvSpPr>
          <p:spPr>
            <a:xfrm rot="10800000">
              <a:off x="1074656" y="4289196"/>
              <a:ext cx="313758" cy="369332"/>
            </a:xfrm>
            <a:prstGeom prst="teardrop">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DAEF139A-13E8-4C56-837B-60837161CB2A}"/>
                </a:ext>
              </a:extLst>
            </p:cNvPr>
            <p:cNvSpPr/>
            <p:nvPr/>
          </p:nvSpPr>
          <p:spPr>
            <a:xfrm rot="2754923">
              <a:off x="354042" y="4179439"/>
              <a:ext cx="131975" cy="2246769"/>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59" name="TextBox 158">
            <a:extLst>
              <a:ext uri="{FF2B5EF4-FFF2-40B4-BE49-F238E27FC236}">
                <a16:creationId xmlns:a16="http://schemas.microsoft.com/office/drawing/2014/main" id="{40CABD42-7B0A-46AB-9C4E-CCC8138F975D}"/>
              </a:ext>
            </a:extLst>
          </p:cNvPr>
          <p:cNvSpPr txBox="1"/>
          <p:nvPr/>
        </p:nvSpPr>
        <p:spPr>
          <a:xfrm>
            <a:off x="762000" y="1739384"/>
            <a:ext cx="1330037" cy="369332"/>
          </a:xfrm>
          <a:prstGeom prst="rect">
            <a:avLst/>
          </a:prstGeom>
          <a:noFill/>
        </p:spPr>
        <p:txBody>
          <a:bodyPr wrap="square" rtlCol="0">
            <a:spAutoFit/>
          </a:bodyPr>
          <a:lstStyle/>
          <a:p>
            <a:pPr algn="r"/>
            <a:r>
              <a:rPr lang="en-US" dirty="0"/>
              <a:t>No Antigen</a:t>
            </a:r>
          </a:p>
        </p:txBody>
      </p:sp>
      <p:sp>
        <p:nvSpPr>
          <p:cNvPr id="160" name="TextBox 159">
            <a:extLst>
              <a:ext uri="{FF2B5EF4-FFF2-40B4-BE49-F238E27FC236}">
                <a16:creationId xmlns:a16="http://schemas.microsoft.com/office/drawing/2014/main" id="{BFE01AD6-CA87-4BD1-83EB-EC5663C4EB3B}"/>
              </a:ext>
            </a:extLst>
          </p:cNvPr>
          <p:cNvSpPr txBox="1"/>
          <p:nvPr/>
        </p:nvSpPr>
        <p:spPr>
          <a:xfrm>
            <a:off x="318655" y="2598222"/>
            <a:ext cx="1773382" cy="369332"/>
          </a:xfrm>
          <a:prstGeom prst="rect">
            <a:avLst/>
          </a:prstGeom>
          <a:noFill/>
        </p:spPr>
        <p:txBody>
          <a:bodyPr wrap="square" rtlCol="0">
            <a:spAutoFit/>
          </a:bodyPr>
          <a:lstStyle/>
          <a:p>
            <a:pPr algn="r"/>
            <a:r>
              <a:rPr lang="en-US" dirty="0"/>
              <a:t>Some Antigen</a:t>
            </a:r>
          </a:p>
        </p:txBody>
      </p:sp>
      <p:sp>
        <p:nvSpPr>
          <p:cNvPr id="161" name="TextBox 160">
            <a:extLst>
              <a:ext uri="{FF2B5EF4-FFF2-40B4-BE49-F238E27FC236}">
                <a16:creationId xmlns:a16="http://schemas.microsoft.com/office/drawing/2014/main" id="{A4AD3DC9-CC04-4B8A-977E-CFF52797D837}"/>
              </a:ext>
            </a:extLst>
          </p:cNvPr>
          <p:cNvSpPr txBox="1"/>
          <p:nvPr/>
        </p:nvSpPr>
        <p:spPr>
          <a:xfrm>
            <a:off x="318655" y="3573237"/>
            <a:ext cx="1773382" cy="369332"/>
          </a:xfrm>
          <a:prstGeom prst="rect">
            <a:avLst/>
          </a:prstGeom>
          <a:noFill/>
        </p:spPr>
        <p:txBody>
          <a:bodyPr wrap="square" rtlCol="0">
            <a:spAutoFit/>
          </a:bodyPr>
          <a:lstStyle/>
          <a:p>
            <a:pPr algn="r"/>
            <a:r>
              <a:rPr lang="en-US" dirty="0"/>
              <a:t>Lots of Antigen</a:t>
            </a:r>
          </a:p>
        </p:txBody>
      </p:sp>
      <p:sp>
        <p:nvSpPr>
          <p:cNvPr id="162" name="Sun 161">
            <a:extLst>
              <a:ext uri="{FF2B5EF4-FFF2-40B4-BE49-F238E27FC236}">
                <a16:creationId xmlns:a16="http://schemas.microsoft.com/office/drawing/2014/main" id="{2682DA86-B35B-4E6B-B0DA-766DDBBDAED6}"/>
              </a:ext>
            </a:extLst>
          </p:cNvPr>
          <p:cNvSpPr/>
          <p:nvPr/>
        </p:nvSpPr>
        <p:spPr>
          <a:xfrm>
            <a:off x="2359980" y="2686096"/>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Sun 162">
            <a:extLst>
              <a:ext uri="{FF2B5EF4-FFF2-40B4-BE49-F238E27FC236}">
                <a16:creationId xmlns:a16="http://schemas.microsoft.com/office/drawing/2014/main" id="{66CEA248-DD6E-457D-B0DE-88E5BA9E0A93}"/>
              </a:ext>
            </a:extLst>
          </p:cNvPr>
          <p:cNvSpPr/>
          <p:nvPr/>
        </p:nvSpPr>
        <p:spPr>
          <a:xfrm>
            <a:off x="2288887" y="3741104"/>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Sun 163">
            <a:extLst>
              <a:ext uri="{FF2B5EF4-FFF2-40B4-BE49-F238E27FC236}">
                <a16:creationId xmlns:a16="http://schemas.microsoft.com/office/drawing/2014/main" id="{2E376796-0A12-403E-8203-B2F11ED37973}"/>
              </a:ext>
            </a:extLst>
          </p:cNvPr>
          <p:cNvSpPr/>
          <p:nvPr/>
        </p:nvSpPr>
        <p:spPr>
          <a:xfrm>
            <a:off x="2466109" y="3657977"/>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Sun 164">
            <a:extLst>
              <a:ext uri="{FF2B5EF4-FFF2-40B4-BE49-F238E27FC236}">
                <a16:creationId xmlns:a16="http://schemas.microsoft.com/office/drawing/2014/main" id="{D17EEA16-27A2-437B-8C22-846980FA8989}"/>
              </a:ext>
            </a:extLst>
          </p:cNvPr>
          <p:cNvSpPr/>
          <p:nvPr/>
        </p:nvSpPr>
        <p:spPr>
          <a:xfrm>
            <a:off x="2441287" y="3893504"/>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Sun 165">
            <a:extLst>
              <a:ext uri="{FF2B5EF4-FFF2-40B4-BE49-F238E27FC236}">
                <a16:creationId xmlns:a16="http://schemas.microsoft.com/office/drawing/2014/main" id="{F25B1D7F-99A5-4900-A13D-187D5FA46EC1}"/>
              </a:ext>
            </a:extLst>
          </p:cNvPr>
          <p:cNvSpPr/>
          <p:nvPr/>
        </p:nvSpPr>
        <p:spPr>
          <a:xfrm>
            <a:off x="2618509" y="3810377"/>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Sun 166">
            <a:extLst>
              <a:ext uri="{FF2B5EF4-FFF2-40B4-BE49-F238E27FC236}">
                <a16:creationId xmlns:a16="http://schemas.microsoft.com/office/drawing/2014/main" id="{2E967286-C297-459F-8D6A-7BE05CB83960}"/>
              </a:ext>
            </a:extLst>
          </p:cNvPr>
          <p:cNvSpPr/>
          <p:nvPr/>
        </p:nvSpPr>
        <p:spPr>
          <a:xfrm>
            <a:off x="2296680" y="3858753"/>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Sun 167">
            <a:extLst>
              <a:ext uri="{FF2B5EF4-FFF2-40B4-BE49-F238E27FC236}">
                <a16:creationId xmlns:a16="http://schemas.microsoft.com/office/drawing/2014/main" id="{42CB71BF-2AD6-40F7-9C14-AC68A6D29256}"/>
              </a:ext>
            </a:extLst>
          </p:cNvPr>
          <p:cNvSpPr/>
          <p:nvPr/>
        </p:nvSpPr>
        <p:spPr>
          <a:xfrm>
            <a:off x="2473902" y="3775626"/>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98C7B2A4-F41E-4F12-9413-A14AE6810655}"/>
              </a:ext>
            </a:extLst>
          </p:cNvPr>
          <p:cNvSpPr/>
          <p:nvPr/>
        </p:nvSpPr>
        <p:spPr>
          <a:xfrm>
            <a:off x="3968286" y="1694833"/>
            <a:ext cx="815397" cy="2285943"/>
          </a:xfrm>
          <a:prstGeom prst="rect">
            <a:avLst/>
          </a:prstGeom>
          <a:solidFill>
            <a:schemeClr val="accent4">
              <a:alpha val="39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cxnSp>
        <p:nvCxnSpPr>
          <p:cNvPr id="170" name="Straight Arrow Connector 169">
            <a:extLst>
              <a:ext uri="{FF2B5EF4-FFF2-40B4-BE49-F238E27FC236}">
                <a16:creationId xmlns:a16="http://schemas.microsoft.com/office/drawing/2014/main" id="{8FD78816-DC72-4BB0-9C78-A8D725ACB9E7}"/>
              </a:ext>
            </a:extLst>
          </p:cNvPr>
          <p:cNvCxnSpPr/>
          <p:nvPr/>
        </p:nvCxnSpPr>
        <p:spPr>
          <a:xfrm>
            <a:off x="2873664" y="1924050"/>
            <a:ext cx="78257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12DF5F62-AE70-4167-BC43-5BE1CE4B7A8A}"/>
              </a:ext>
            </a:extLst>
          </p:cNvPr>
          <p:cNvCxnSpPr/>
          <p:nvPr/>
        </p:nvCxnSpPr>
        <p:spPr>
          <a:xfrm>
            <a:off x="2897495" y="2779664"/>
            <a:ext cx="78257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C46A7FA9-0C53-48B9-AD51-99060B23FC6C}"/>
              </a:ext>
            </a:extLst>
          </p:cNvPr>
          <p:cNvCxnSpPr/>
          <p:nvPr/>
        </p:nvCxnSpPr>
        <p:spPr>
          <a:xfrm>
            <a:off x="2897495" y="3775626"/>
            <a:ext cx="78257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3" name="TextBox 172">
            <a:extLst>
              <a:ext uri="{FF2B5EF4-FFF2-40B4-BE49-F238E27FC236}">
                <a16:creationId xmlns:a16="http://schemas.microsoft.com/office/drawing/2014/main" id="{28407851-462D-4C7D-BE04-6133390F2A8F}"/>
              </a:ext>
            </a:extLst>
          </p:cNvPr>
          <p:cNvSpPr txBox="1"/>
          <p:nvPr/>
        </p:nvSpPr>
        <p:spPr>
          <a:xfrm>
            <a:off x="2092664" y="4192965"/>
            <a:ext cx="1076512" cy="954107"/>
          </a:xfrm>
          <a:prstGeom prst="rect">
            <a:avLst/>
          </a:prstGeom>
          <a:noFill/>
        </p:spPr>
        <p:txBody>
          <a:bodyPr wrap="square" rtlCol="0">
            <a:spAutoFit/>
          </a:bodyPr>
          <a:lstStyle/>
          <a:p>
            <a:r>
              <a:rPr lang="en-US" sz="1400" dirty="0"/>
              <a:t>The Sample swab is put into a buffer solution</a:t>
            </a:r>
          </a:p>
        </p:txBody>
      </p:sp>
      <p:pic>
        <p:nvPicPr>
          <p:cNvPr id="174" name="Graphic 173" descr="Water outline">
            <a:extLst>
              <a:ext uri="{FF2B5EF4-FFF2-40B4-BE49-F238E27FC236}">
                <a16:creationId xmlns:a16="http://schemas.microsoft.com/office/drawing/2014/main" id="{865C290D-666B-42C6-8A7D-50688CBB6D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83085" y="1661640"/>
            <a:ext cx="530734" cy="530734"/>
          </a:xfrm>
          <a:prstGeom prst="rect">
            <a:avLst/>
          </a:prstGeom>
        </p:spPr>
      </p:pic>
      <p:pic>
        <p:nvPicPr>
          <p:cNvPr id="175" name="Graphic 174" descr="Water outline">
            <a:extLst>
              <a:ext uri="{FF2B5EF4-FFF2-40B4-BE49-F238E27FC236}">
                <a16:creationId xmlns:a16="http://schemas.microsoft.com/office/drawing/2014/main" id="{C9B4038C-13BF-4A1D-B57E-9AF988E4EC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61568" y="2514297"/>
            <a:ext cx="530734" cy="530734"/>
          </a:xfrm>
          <a:prstGeom prst="rect">
            <a:avLst/>
          </a:prstGeom>
        </p:spPr>
      </p:pic>
      <p:pic>
        <p:nvPicPr>
          <p:cNvPr id="176" name="Graphic 175" descr="Water outline">
            <a:extLst>
              <a:ext uri="{FF2B5EF4-FFF2-40B4-BE49-F238E27FC236}">
                <a16:creationId xmlns:a16="http://schemas.microsoft.com/office/drawing/2014/main" id="{0633C604-FB52-426D-829C-1EC3F851A8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48341" y="3513985"/>
            <a:ext cx="530734" cy="530734"/>
          </a:xfrm>
          <a:prstGeom prst="rect">
            <a:avLst/>
          </a:prstGeom>
        </p:spPr>
      </p:pic>
      <p:sp>
        <p:nvSpPr>
          <p:cNvPr id="177" name="TextBox 176">
            <a:extLst>
              <a:ext uri="{FF2B5EF4-FFF2-40B4-BE49-F238E27FC236}">
                <a16:creationId xmlns:a16="http://schemas.microsoft.com/office/drawing/2014/main" id="{37E1BFA3-72C9-4C88-9694-26395E8EED5C}"/>
              </a:ext>
            </a:extLst>
          </p:cNvPr>
          <p:cNvSpPr txBox="1"/>
          <p:nvPr/>
        </p:nvSpPr>
        <p:spPr>
          <a:xfrm>
            <a:off x="3882696" y="4148462"/>
            <a:ext cx="1076512" cy="1600438"/>
          </a:xfrm>
          <a:prstGeom prst="rect">
            <a:avLst/>
          </a:prstGeom>
          <a:noFill/>
        </p:spPr>
        <p:txBody>
          <a:bodyPr wrap="square" rtlCol="0">
            <a:spAutoFit/>
          </a:bodyPr>
          <a:lstStyle/>
          <a:p>
            <a:r>
              <a:rPr lang="en-US" sz="1400" dirty="0"/>
              <a:t>As sample passes through the strip, a reagent is added to the solution</a:t>
            </a:r>
          </a:p>
        </p:txBody>
      </p:sp>
      <p:sp>
        <p:nvSpPr>
          <p:cNvPr id="178" name="Sun 177">
            <a:extLst>
              <a:ext uri="{FF2B5EF4-FFF2-40B4-BE49-F238E27FC236}">
                <a16:creationId xmlns:a16="http://schemas.microsoft.com/office/drawing/2014/main" id="{68CB51CE-7B5D-45D0-96B8-15D0D6CE2981}"/>
              </a:ext>
            </a:extLst>
          </p:cNvPr>
          <p:cNvSpPr/>
          <p:nvPr/>
        </p:nvSpPr>
        <p:spPr>
          <a:xfrm>
            <a:off x="2512380" y="2838496"/>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Sun 178">
            <a:extLst>
              <a:ext uri="{FF2B5EF4-FFF2-40B4-BE49-F238E27FC236}">
                <a16:creationId xmlns:a16="http://schemas.microsoft.com/office/drawing/2014/main" id="{5B88E93F-D491-425C-80DD-3ACD55C2EA3B}"/>
              </a:ext>
            </a:extLst>
          </p:cNvPr>
          <p:cNvSpPr/>
          <p:nvPr/>
        </p:nvSpPr>
        <p:spPr>
          <a:xfrm>
            <a:off x="5023538" y="2576475"/>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Sun 179">
            <a:extLst>
              <a:ext uri="{FF2B5EF4-FFF2-40B4-BE49-F238E27FC236}">
                <a16:creationId xmlns:a16="http://schemas.microsoft.com/office/drawing/2014/main" id="{8A21BF35-07E6-4FF1-920A-E7C67372FB9D}"/>
              </a:ext>
            </a:extLst>
          </p:cNvPr>
          <p:cNvSpPr/>
          <p:nvPr/>
        </p:nvSpPr>
        <p:spPr>
          <a:xfrm>
            <a:off x="5179653" y="2811766"/>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Sun 180">
            <a:extLst>
              <a:ext uri="{FF2B5EF4-FFF2-40B4-BE49-F238E27FC236}">
                <a16:creationId xmlns:a16="http://schemas.microsoft.com/office/drawing/2014/main" id="{1275FD8A-7494-484D-8F76-867C4EDC97BF}"/>
              </a:ext>
            </a:extLst>
          </p:cNvPr>
          <p:cNvSpPr/>
          <p:nvPr/>
        </p:nvSpPr>
        <p:spPr>
          <a:xfrm>
            <a:off x="4961858" y="3584395"/>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Sun 181">
            <a:extLst>
              <a:ext uri="{FF2B5EF4-FFF2-40B4-BE49-F238E27FC236}">
                <a16:creationId xmlns:a16="http://schemas.microsoft.com/office/drawing/2014/main" id="{EE870D04-EAF3-4AED-9250-EB6F2CBED9E6}"/>
              </a:ext>
            </a:extLst>
          </p:cNvPr>
          <p:cNvSpPr/>
          <p:nvPr/>
        </p:nvSpPr>
        <p:spPr>
          <a:xfrm>
            <a:off x="5188761" y="3494882"/>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Sun 182">
            <a:extLst>
              <a:ext uri="{FF2B5EF4-FFF2-40B4-BE49-F238E27FC236}">
                <a16:creationId xmlns:a16="http://schemas.microsoft.com/office/drawing/2014/main" id="{89EF7B49-92CE-4B75-A425-010A9504F015}"/>
              </a:ext>
            </a:extLst>
          </p:cNvPr>
          <p:cNvSpPr/>
          <p:nvPr/>
        </p:nvSpPr>
        <p:spPr>
          <a:xfrm>
            <a:off x="5107673" y="3835694"/>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Sun 183">
            <a:extLst>
              <a:ext uri="{FF2B5EF4-FFF2-40B4-BE49-F238E27FC236}">
                <a16:creationId xmlns:a16="http://schemas.microsoft.com/office/drawing/2014/main" id="{F1B37F43-FF01-4E95-AE36-EA08B8F36E91}"/>
              </a:ext>
            </a:extLst>
          </p:cNvPr>
          <p:cNvSpPr/>
          <p:nvPr/>
        </p:nvSpPr>
        <p:spPr>
          <a:xfrm>
            <a:off x="5345779" y="3805286"/>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Sun 184">
            <a:extLst>
              <a:ext uri="{FF2B5EF4-FFF2-40B4-BE49-F238E27FC236}">
                <a16:creationId xmlns:a16="http://schemas.microsoft.com/office/drawing/2014/main" id="{013E7D2A-A18E-40B4-AA6B-8EF7F5BB1618}"/>
              </a:ext>
            </a:extLst>
          </p:cNvPr>
          <p:cNvSpPr/>
          <p:nvPr/>
        </p:nvSpPr>
        <p:spPr>
          <a:xfrm>
            <a:off x="4938911" y="3754374"/>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Sun 185">
            <a:extLst>
              <a:ext uri="{FF2B5EF4-FFF2-40B4-BE49-F238E27FC236}">
                <a16:creationId xmlns:a16="http://schemas.microsoft.com/office/drawing/2014/main" id="{ECFE6F36-4C75-46FD-847F-E703AD6D3FED}"/>
              </a:ext>
            </a:extLst>
          </p:cNvPr>
          <p:cNvSpPr/>
          <p:nvPr/>
        </p:nvSpPr>
        <p:spPr>
          <a:xfrm>
            <a:off x="5191846" y="3688418"/>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Explosion: 8 Points 186">
            <a:extLst>
              <a:ext uri="{FF2B5EF4-FFF2-40B4-BE49-F238E27FC236}">
                <a16:creationId xmlns:a16="http://schemas.microsoft.com/office/drawing/2014/main" id="{0B3FEDB3-5265-42B2-B69C-73388BC56D5C}"/>
              </a:ext>
            </a:extLst>
          </p:cNvPr>
          <p:cNvSpPr/>
          <p:nvPr/>
        </p:nvSpPr>
        <p:spPr>
          <a:xfrm>
            <a:off x="5312587" y="280932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8" name="Explosion: 8 Points 187">
            <a:extLst>
              <a:ext uri="{FF2B5EF4-FFF2-40B4-BE49-F238E27FC236}">
                <a16:creationId xmlns:a16="http://schemas.microsoft.com/office/drawing/2014/main" id="{8C847350-49B2-4230-900B-49A569BD6BB2}"/>
              </a:ext>
            </a:extLst>
          </p:cNvPr>
          <p:cNvSpPr/>
          <p:nvPr/>
        </p:nvSpPr>
        <p:spPr>
          <a:xfrm>
            <a:off x="5151014" y="2596127"/>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9" name="Explosion: 8 Points 188">
            <a:extLst>
              <a:ext uri="{FF2B5EF4-FFF2-40B4-BE49-F238E27FC236}">
                <a16:creationId xmlns:a16="http://schemas.microsoft.com/office/drawing/2014/main" id="{FF2B8E46-0C45-46CA-B3FC-B684E84C63E7}"/>
              </a:ext>
            </a:extLst>
          </p:cNvPr>
          <p:cNvSpPr/>
          <p:nvPr/>
        </p:nvSpPr>
        <p:spPr>
          <a:xfrm>
            <a:off x="5304899" y="352913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0" name="Explosion: 8 Points 189">
            <a:extLst>
              <a:ext uri="{FF2B5EF4-FFF2-40B4-BE49-F238E27FC236}">
                <a16:creationId xmlns:a16="http://schemas.microsoft.com/office/drawing/2014/main" id="{B9950206-0FE8-40D5-B3A7-68F2C490D16B}"/>
              </a:ext>
            </a:extLst>
          </p:cNvPr>
          <p:cNvSpPr/>
          <p:nvPr/>
        </p:nvSpPr>
        <p:spPr>
          <a:xfrm>
            <a:off x="5457834" y="383569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1" name="Explosion: 8 Points 190">
            <a:extLst>
              <a:ext uri="{FF2B5EF4-FFF2-40B4-BE49-F238E27FC236}">
                <a16:creationId xmlns:a16="http://schemas.microsoft.com/office/drawing/2014/main" id="{38606DDC-472E-4C38-A8EF-D99906DD4003}"/>
              </a:ext>
            </a:extLst>
          </p:cNvPr>
          <p:cNvSpPr/>
          <p:nvPr/>
        </p:nvSpPr>
        <p:spPr>
          <a:xfrm>
            <a:off x="5291315" y="3716029"/>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2" name="Explosion: 8 Points 191">
            <a:extLst>
              <a:ext uri="{FF2B5EF4-FFF2-40B4-BE49-F238E27FC236}">
                <a16:creationId xmlns:a16="http://schemas.microsoft.com/office/drawing/2014/main" id="{264173A3-C098-4DAC-B91E-D18344B1A125}"/>
              </a:ext>
            </a:extLst>
          </p:cNvPr>
          <p:cNvSpPr/>
          <p:nvPr/>
        </p:nvSpPr>
        <p:spPr>
          <a:xfrm>
            <a:off x="5084546" y="3597097"/>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3" name="Explosion: 8 Points 192">
            <a:extLst>
              <a:ext uri="{FF2B5EF4-FFF2-40B4-BE49-F238E27FC236}">
                <a16:creationId xmlns:a16="http://schemas.microsoft.com/office/drawing/2014/main" id="{1315B2E7-7A5E-438D-BBA9-EAE6AAEB90CE}"/>
              </a:ext>
            </a:extLst>
          </p:cNvPr>
          <p:cNvSpPr/>
          <p:nvPr/>
        </p:nvSpPr>
        <p:spPr>
          <a:xfrm>
            <a:off x="5221223" y="3864943"/>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4" name="Explosion: 8 Points 193">
            <a:extLst>
              <a:ext uri="{FF2B5EF4-FFF2-40B4-BE49-F238E27FC236}">
                <a16:creationId xmlns:a16="http://schemas.microsoft.com/office/drawing/2014/main" id="{E946AACB-6E94-491D-A6D2-7783309265A4}"/>
              </a:ext>
            </a:extLst>
          </p:cNvPr>
          <p:cNvSpPr/>
          <p:nvPr/>
        </p:nvSpPr>
        <p:spPr>
          <a:xfrm>
            <a:off x="5050124" y="3779352"/>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CB12435D-96E8-492E-BDA7-B118A49F84E3}"/>
              </a:ext>
            </a:extLst>
          </p:cNvPr>
          <p:cNvSpPr/>
          <p:nvPr/>
        </p:nvSpPr>
        <p:spPr>
          <a:xfrm>
            <a:off x="9319392" y="1699530"/>
            <a:ext cx="815397" cy="2285943"/>
          </a:xfrm>
          <a:prstGeom prst="rect">
            <a:avLst/>
          </a:prstGeom>
          <a:solidFill>
            <a:srgbClr val="C00000">
              <a:alpha val="39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6" name="Explosion: 8 Points 195">
            <a:extLst>
              <a:ext uri="{FF2B5EF4-FFF2-40B4-BE49-F238E27FC236}">
                <a16:creationId xmlns:a16="http://schemas.microsoft.com/office/drawing/2014/main" id="{890AA87E-F0CE-41C8-89A5-9B998B59948A}"/>
              </a:ext>
            </a:extLst>
          </p:cNvPr>
          <p:cNvSpPr/>
          <p:nvPr/>
        </p:nvSpPr>
        <p:spPr>
          <a:xfrm>
            <a:off x="5276260" y="200102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7" name="Explosion: 8 Points 196">
            <a:extLst>
              <a:ext uri="{FF2B5EF4-FFF2-40B4-BE49-F238E27FC236}">
                <a16:creationId xmlns:a16="http://schemas.microsoft.com/office/drawing/2014/main" id="{C34204B1-2C47-45EC-95E6-7CE53434EEE8}"/>
              </a:ext>
            </a:extLst>
          </p:cNvPr>
          <p:cNvSpPr/>
          <p:nvPr/>
        </p:nvSpPr>
        <p:spPr>
          <a:xfrm>
            <a:off x="5114687" y="178782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8" name="TextBox 197">
            <a:extLst>
              <a:ext uri="{FF2B5EF4-FFF2-40B4-BE49-F238E27FC236}">
                <a16:creationId xmlns:a16="http://schemas.microsoft.com/office/drawing/2014/main" id="{B3A944B6-7A20-45AA-AFE5-31D116CBD815}"/>
              </a:ext>
            </a:extLst>
          </p:cNvPr>
          <p:cNvSpPr txBox="1"/>
          <p:nvPr/>
        </p:nvSpPr>
        <p:spPr>
          <a:xfrm>
            <a:off x="4959208" y="4147798"/>
            <a:ext cx="1310870" cy="1384995"/>
          </a:xfrm>
          <a:prstGeom prst="rect">
            <a:avLst/>
          </a:prstGeom>
          <a:noFill/>
        </p:spPr>
        <p:txBody>
          <a:bodyPr wrap="square" rtlCol="0">
            <a:spAutoFit/>
          </a:bodyPr>
          <a:lstStyle/>
          <a:p>
            <a:r>
              <a:rPr lang="en-US" sz="1400" dirty="0"/>
              <a:t>The solution travels up the strip with reagent </a:t>
            </a:r>
            <a:r>
              <a:rPr lang="en-US" sz="1400" b="1" dirty="0"/>
              <a:t>or</a:t>
            </a:r>
            <a:r>
              <a:rPr lang="en-US" sz="1400" dirty="0"/>
              <a:t> antigen-bound reagent</a:t>
            </a:r>
          </a:p>
        </p:txBody>
      </p:sp>
      <p:sp>
        <p:nvSpPr>
          <p:cNvPr id="199" name="Rectangle 198">
            <a:extLst>
              <a:ext uri="{FF2B5EF4-FFF2-40B4-BE49-F238E27FC236}">
                <a16:creationId xmlns:a16="http://schemas.microsoft.com/office/drawing/2014/main" id="{2FAA1D64-0E06-4B80-8914-96A19EFEBE18}"/>
              </a:ext>
            </a:extLst>
          </p:cNvPr>
          <p:cNvSpPr/>
          <p:nvPr/>
        </p:nvSpPr>
        <p:spPr>
          <a:xfrm>
            <a:off x="6489835" y="3533496"/>
            <a:ext cx="815397" cy="458888"/>
          </a:xfrm>
          <a:prstGeom prst="rect">
            <a:avLst/>
          </a:prstGeom>
          <a:solidFill>
            <a:srgbClr val="C00000">
              <a:alpha val="50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00" name="Rectangle 199">
            <a:extLst>
              <a:ext uri="{FF2B5EF4-FFF2-40B4-BE49-F238E27FC236}">
                <a16:creationId xmlns:a16="http://schemas.microsoft.com/office/drawing/2014/main" id="{3500C3A3-3183-4EB1-9DCE-A475C193277A}"/>
              </a:ext>
            </a:extLst>
          </p:cNvPr>
          <p:cNvSpPr/>
          <p:nvPr/>
        </p:nvSpPr>
        <p:spPr>
          <a:xfrm>
            <a:off x="6509199" y="2557363"/>
            <a:ext cx="815397" cy="458888"/>
          </a:xfrm>
          <a:prstGeom prst="rect">
            <a:avLst/>
          </a:prstGeom>
          <a:solidFill>
            <a:srgbClr val="C00000">
              <a:alpha val="20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01" name="Explosion: 8 Points 200">
            <a:extLst>
              <a:ext uri="{FF2B5EF4-FFF2-40B4-BE49-F238E27FC236}">
                <a16:creationId xmlns:a16="http://schemas.microsoft.com/office/drawing/2014/main" id="{EAA37B46-8DF6-4397-855D-EFD4801F2744}"/>
              </a:ext>
            </a:extLst>
          </p:cNvPr>
          <p:cNvSpPr/>
          <p:nvPr/>
        </p:nvSpPr>
        <p:spPr>
          <a:xfrm>
            <a:off x="5669725" y="2825382"/>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2" name="Explosion: 8 Points 201">
            <a:extLst>
              <a:ext uri="{FF2B5EF4-FFF2-40B4-BE49-F238E27FC236}">
                <a16:creationId xmlns:a16="http://schemas.microsoft.com/office/drawing/2014/main" id="{3F50BB6A-E87D-4C4A-B2F9-6C7C983F10C5}"/>
              </a:ext>
            </a:extLst>
          </p:cNvPr>
          <p:cNvSpPr/>
          <p:nvPr/>
        </p:nvSpPr>
        <p:spPr>
          <a:xfrm>
            <a:off x="5508152" y="261218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3" name="Explosion: 8 Points 202">
            <a:extLst>
              <a:ext uri="{FF2B5EF4-FFF2-40B4-BE49-F238E27FC236}">
                <a16:creationId xmlns:a16="http://schemas.microsoft.com/office/drawing/2014/main" id="{B9EBA775-1274-44D1-B4E6-74A44541174F}"/>
              </a:ext>
            </a:extLst>
          </p:cNvPr>
          <p:cNvSpPr/>
          <p:nvPr/>
        </p:nvSpPr>
        <p:spPr>
          <a:xfrm>
            <a:off x="5822828" y="380867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4" name="Explosion: 8 Points 203">
            <a:extLst>
              <a:ext uri="{FF2B5EF4-FFF2-40B4-BE49-F238E27FC236}">
                <a16:creationId xmlns:a16="http://schemas.microsoft.com/office/drawing/2014/main" id="{33B69E72-AB64-44E7-8226-87F33E70F5BE}"/>
              </a:ext>
            </a:extLst>
          </p:cNvPr>
          <p:cNvSpPr/>
          <p:nvPr/>
        </p:nvSpPr>
        <p:spPr>
          <a:xfrm>
            <a:off x="5661255" y="359547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5" name="Explosion: 8 Points 204">
            <a:extLst>
              <a:ext uri="{FF2B5EF4-FFF2-40B4-BE49-F238E27FC236}">
                <a16:creationId xmlns:a16="http://schemas.microsoft.com/office/drawing/2014/main" id="{868D29CB-CDF6-4D41-9687-9AABC72AE5A0}"/>
              </a:ext>
            </a:extLst>
          </p:cNvPr>
          <p:cNvSpPr/>
          <p:nvPr/>
        </p:nvSpPr>
        <p:spPr>
          <a:xfrm>
            <a:off x="5641086" y="196309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6" name="Explosion: 8 Points 205">
            <a:extLst>
              <a:ext uri="{FF2B5EF4-FFF2-40B4-BE49-F238E27FC236}">
                <a16:creationId xmlns:a16="http://schemas.microsoft.com/office/drawing/2014/main" id="{1CEB806B-ED46-477F-BDFB-7355E6F23433}"/>
              </a:ext>
            </a:extLst>
          </p:cNvPr>
          <p:cNvSpPr/>
          <p:nvPr/>
        </p:nvSpPr>
        <p:spPr>
          <a:xfrm>
            <a:off x="5479513" y="1749897"/>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7" name="TextBox 206">
            <a:extLst>
              <a:ext uri="{FF2B5EF4-FFF2-40B4-BE49-F238E27FC236}">
                <a16:creationId xmlns:a16="http://schemas.microsoft.com/office/drawing/2014/main" id="{2A1D4594-8D36-48C6-8AD6-9D591B2565A9}"/>
              </a:ext>
            </a:extLst>
          </p:cNvPr>
          <p:cNvSpPr txBox="1"/>
          <p:nvPr/>
        </p:nvSpPr>
        <p:spPr>
          <a:xfrm>
            <a:off x="6637924" y="1357681"/>
            <a:ext cx="686671" cy="307777"/>
          </a:xfrm>
          <a:prstGeom prst="rect">
            <a:avLst/>
          </a:prstGeom>
          <a:noFill/>
        </p:spPr>
        <p:txBody>
          <a:bodyPr wrap="square" rtlCol="0">
            <a:spAutoFit/>
          </a:bodyPr>
          <a:lstStyle/>
          <a:p>
            <a:r>
              <a:rPr lang="en-US" sz="1400" dirty="0"/>
              <a:t>TEST</a:t>
            </a:r>
          </a:p>
        </p:txBody>
      </p:sp>
      <p:sp>
        <p:nvSpPr>
          <p:cNvPr id="208" name="TextBox 207">
            <a:extLst>
              <a:ext uri="{FF2B5EF4-FFF2-40B4-BE49-F238E27FC236}">
                <a16:creationId xmlns:a16="http://schemas.microsoft.com/office/drawing/2014/main" id="{E1441992-624E-4719-AA06-8854AAC16223}"/>
              </a:ext>
            </a:extLst>
          </p:cNvPr>
          <p:cNvSpPr txBox="1"/>
          <p:nvPr/>
        </p:nvSpPr>
        <p:spPr>
          <a:xfrm>
            <a:off x="9266145" y="1372286"/>
            <a:ext cx="1069121" cy="307777"/>
          </a:xfrm>
          <a:prstGeom prst="rect">
            <a:avLst/>
          </a:prstGeom>
          <a:noFill/>
        </p:spPr>
        <p:txBody>
          <a:bodyPr wrap="square" rtlCol="0">
            <a:spAutoFit/>
          </a:bodyPr>
          <a:lstStyle/>
          <a:p>
            <a:r>
              <a:rPr lang="en-US" sz="1400" dirty="0"/>
              <a:t>CONTROL</a:t>
            </a:r>
          </a:p>
        </p:txBody>
      </p:sp>
      <p:sp>
        <p:nvSpPr>
          <p:cNvPr id="209" name="Explosion: 8 Points 208">
            <a:extLst>
              <a:ext uri="{FF2B5EF4-FFF2-40B4-BE49-F238E27FC236}">
                <a16:creationId xmlns:a16="http://schemas.microsoft.com/office/drawing/2014/main" id="{BEE330E2-2710-4C9A-AD7A-5DB069E02650}"/>
              </a:ext>
            </a:extLst>
          </p:cNvPr>
          <p:cNvSpPr/>
          <p:nvPr/>
        </p:nvSpPr>
        <p:spPr>
          <a:xfrm>
            <a:off x="6839144" y="2014982"/>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0" name="Explosion: 8 Points 209">
            <a:extLst>
              <a:ext uri="{FF2B5EF4-FFF2-40B4-BE49-F238E27FC236}">
                <a16:creationId xmlns:a16="http://schemas.microsoft.com/office/drawing/2014/main" id="{792588D6-C557-4C72-9F22-9609B5BB47DF}"/>
              </a:ext>
            </a:extLst>
          </p:cNvPr>
          <p:cNvSpPr/>
          <p:nvPr/>
        </p:nvSpPr>
        <p:spPr>
          <a:xfrm>
            <a:off x="6677571" y="180178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1" name="Explosion: 8 Points 210">
            <a:extLst>
              <a:ext uri="{FF2B5EF4-FFF2-40B4-BE49-F238E27FC236}">
                <a16:creationId xmlns:a16="http://schemas.microsoft.com/office/drawing/2014/main" id="{04DE07CB-712E-4D0F-AC7A-D22D4B5CAFAF}"/>
              </a:ext>
            </a:extLst>
          </p:cNvPr>
          <p:cNvSpPr/>
          <p:nvPr/>
        </p:nvSpPr>
        <p:spPr>
          <a:xfrm>
            <a:off x="7203970" y="197705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2" name="Explosion: 8 Points 211">
            <a:extLst>
              <a:ext uri="{FF2B5EF4-FFF2-40B4-BE49-F238E27FC236}">
                <a16:creationId xmlns:a16="http://schemas.microsoft.com/office/drawing/2014/main" id="{6D72856B-310D-4C81-948F-0FAD4BB52888}"/>
              </a:ext>
            </a:extLst>
          </p:cNvPr>
          <p:cNvSpPr/>
          <p:nvPr/>
        </p:nvSpPr>
        <p:spPr>
          <a:xfrm>
            <a:off x="7042397" y="176385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3" name="Explosion: 8 Points 212">
            <a:extLst>
              <a:ext uri="{FF2B5EF4-FFF2-40B4-BE49-F238E27FC236}">
                <a16:creationId xmlns:a16="http://schemas.microsoft.com/office/drawing/2014/main" id="{3C355E95-B9D1-4E77-B7F3-04CDD618914A}"/>
              </a:ext>
            </a:extLst>
          </p:cNvPr>
          <p:cNvSpPr/>
          <p:nvPr/>
        </p:nvSpPr>
        <p:spPr>
          <a:xfrm>
            <a:off x="9962412" y="203851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4" name="Explosion: 8 Points 213">
            <a:extLst>
              <a:ext uri="{FF2B5EF4-FFF2-40B4-BE49-F238E27FC236}">
                <a16:creationId xmlns:a16="http://schemas.microsoft.com/office/drawing/2014/main" id="{B2F601EF-D383-4960-849D-6CDD25383102}"/>
              </a:ext>
            </a:extLst>
          </p:cNvPr>
          <p:cNvSpPr/>
          <p:nvPr/>
        </p:nvSpPr>
        <p:spPr>
          <a:xfrm>
            <a:off x="9800839" y="182531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5" name="Explosion: 8 Points 214">
            <a:extLst>
              <a:ext uri="{FF2B5EF4-FFF2-40B4-BE49-F238E27FC236}">
                <a16:creationId xmlns:a16="http://schemas.microsoft.com/office/drawing/2014/main" id="{853D8C6D-2882-4344-921D-D4F540CD4969}"/>
              </a:ext>
            </a:extLst>
          </p:cNvPr>
          <p:cNvSpPr/>
          <p:nvPr/>
        </p:nvSpPr>
        <p:spPr>
          <a:xfrm>
            <a:off x="10327238" y="200058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6" name="Explosion: 8 Points 215">
            <a:extLst>
              <a:ext uri="{FF2B5EF4-FFF2-40B4-BE49-F238E27FC236}">
                <a16:creationId xmlns:a16="http://schemas.microsoft.com/office/drawing/2014/main" id="{78187EF5-3097-4B71-A65A-3AF04123207A}"/>
              </a:ext>
            </a:extLst>
          </p:cNvPr>
          <p:cNvSpPr/>
          <p:nvPr/>
        </p:nvSpPr>
        <p:spPr>
          <a:xfrm>
            <a:off x="10165665" y="178739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7" name="TextBox 216">
            <a:extLst>
              <a:ext uri="{FF2B5EF4-FFF2-40B4-BE49-F238E27FC236}">
                <a16:creationId xmlns:a16="http://schemas.microsoft.com/office/drawing/2014/main" id="{A6CE7610-EA2B-4575-8294-361FFCAF1666}"/>
              </a:ext>
            </a:extLst>
          </p:cNvPr>
          <p:cNvSpPr txBox="1"/>
          <p:nvPr/>
        </p:nvSpPr>
        <p:spPr>
          <a:xfrm>
            <a:off x="9251555" y="4096124"/>
            <a:ext cx="2151365" cy="1815882"/>
          </a:xfrm>
          <a:prstGeom prst="rect">
            <a:avLst/>
          </a:prstGeom>
          <a:noFill/>
        </p:spPr>
        <p:txBody>
          <a:bodyPr wrap="square" rtlCol="0">
            <a:spAutoFit/>
          </a:bodyPr>
          <a:lstStyle/>
          <a:p>
            <a:r>
              <a:rPr lang="en-US" sz="1400" dirty="0"/>
              <a:t>This line turns from Blue to Pink as a reaction with the buffer solution to indicate that the test has worked.</a:t>
            </a:r>
          </a:p>
          <a:p>
            <a:endParaRPr lang="en-US" sz="1400" dirty="0"/>
          </a:p>
          <a:p>
            <a:r>
              <a:rPr lang="en-US" sz="1400" dirty="0"/>
              <a:t>The reagent not bound to any antigen turns the line from pink to blue.</a:t>
            </a:r>
          </a:p>
        </p:txBody>
      </p:sp>
      <p:sp>
        <p:nvSpPr>
          <p:cNvPr id="218" name="Explosion: 8 Points 217">
            <a:extLst>
              <a:ext uri="{FF2B5EF4-FFF2-40B4-BE49-F238E27FC236}">
                <a16:creationId xmlns:a16="http://schemas.microsoft.com/office/drawing/2014/main" id="{124E1D01-E3C3-48C9-A430-D824B44F54E4}"/>
              </a:ext>
            </a:extLst>
          </p:cNvPr>
          <p:cNvSpPr/>
          <p:nvPr/>
        </p:nvSpPr>
        <p:spPr>
          <a:xfrm>
            <a:off x="9970440" y="285432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9" name="Explosion: 8 Points 218">
            <a:extLst>
              <a:ext uri="{FF2B5EF4-FFF2-40B4-BE49-F238E27FC236}">
                <a16:creationId xmlns:a16="http://schemas.microsoft.com/office/drawing/2014/main" id="{2DFFC5A3-007B-4A9B-B36E-6CFE196EDDC5}"/>
              </a:ext>
            </a:extLst>
          </p:cNvPr>
          <p:cNvSpPr/>
          <p:nvPr/>
        </p:nvSpPr>
        <p:spPr>
          <a:xfrm>
            <a:off x="9808867" y="264113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0" name="Explosion: 8 Points 219">
            <a:extLst>
              <a:ext uri="{FF2B5EF4-FFF2-40B4-BE49-F238E27FC236}">
                <a16:creationId xmlns:a16="http://schemas.microsoft.com/office/drawing/2014/main" id="{4D75B83A-C434-486F-BC43-7BBBC7A2D67D}"/>
              </a:ext>
            </a:extLst>
          </p:cNvPr>
          <p:cNvSpPr/>
          <p:nvPr/>
        </p:nvSpPr>
        <p:spPr>
          <a:xfrm>
            <a:off x="10335266" y="281640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1" name="Explosion: 8 Points 220">
            <a:extLst>
              <a:ext uri="{FF2B5EF4-FFF2-40B4-BE49-F238E27FC236}">
                <a16:creationId xmlns:a16="http://schemas.microsoft.com/office/drawing/2014/main" id="{2E8BE9C5-B46E-426E-9C5E-671F38F2160E}"/>
              </a:ext>
            </a:extLst>
          </p:cNvPr>
          <p:cNvSpPr/>
          <p:nvPr/>
        </p:nvSpPr>
        <p:spPr>
          <a:xfrm>
            <a:off x="10173693" y="260320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2" name="Explosion: 8 Points 221">
            <a:extLst>
              <a:ext uri="{FF2B5EF4-FFF2-40B4-BE49-F238E27FC236}">
                <a16:creationId xmlns:a16="http://schemas.microsoft.com/office/drawing/2014/main" id="{39D93712-ECD4-4311-8F61-1829280F2076}"/>
              </a:ext>
            </a:extLst>
          </p:cNvPr>
          <p:cNvSpPr/>
          <p:nvPr/>
        </p:nvSpPr>
        <p:spPr>
          <a:xfrm>
            <a:off x="9988075" y="3837063"/>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3" name="Explosion: 8 Points 222">
            <a:extLst>
              <a:ext uri="{FF2B5EF4-FFF2-40B4-BE49-F238E27FC236}">
                <a16:creationId xmlns:a16="http://schemas.microsoft.com/office/drawing/2014/main" id="{FE6C6789-7FCE-4DCD-9C19-7CC3647A38DF}"/>
              </a:ext>
            </a:extLst>
          </p:cNvPr>
          <p:cNvSpPr/>
          <p:nvPr/>
        </p:nvSpPr>
        <p:spPr>
          <a:xfrm>
            <a:off x="9826502" y="3623866"/>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4" name="Explosion: 8 Points 223">
            <a:extLst>
              <a:ext uri="{FF2B5EF4-FFF2-40B4-BE49-F238E27FC236}">
                <a16:creationId xmlns:a16="http://schemas.microsoft.com/office/drawing/2014/main" id="{FCF90A25-87DA-4FFD-8633-0322D69C9F4E}"/>
              </a:ext>
            </a:extLst>
          </p:cNvPr>
          <p:cNvSpPr/>
          <p:nvPr/>
        </p:nvSpPr>
        <p:spPr>
          <a:xfrm>
            <a:off x="10352901" y="3799136"/>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5" name="Explosion: 8 Points 224">
            <a:extLst>
              <a:ext uri="{FF2B5EF4-FFF2-40B4-BE49-F238E27FC236}">
                <a16:creationId xmlns:a16="http://schemas.microsoft.com/office/drawing/2014/main" id="{3F2FB5B4-5EC5-47F3-8F54-8B32202E28E3}"/>
              </a:ext>
            </a:extLst>
          </p:cNvPr>
          <p:cNvSpPr/>
          <p:nvPr/>
        </p:nvSpPr>
        <p:spPr>
          <a:xfrm>
            <a:off x="10191328" y="3585939"/>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6" name="Sun 225">
            <a:extLst>
              <a:ext uri="{FF2B5EF4-FFF2-40B4-BE49-F238E27FC236}">
                <a16:creationId xmlns:a16="http://schemas.microsoft.com/office/drawing/2014/main" id="{F4FAFB56-9913-45E0-A64A-252B25D5D01C}"/>
              </a:ext>
            </a:extLst>
          </p:cNvPr>
          <p:cNvSpPr/>
          <p:nvPr/>
        </p:nvSpPr>
        <p:spPr>
          <a:xfrm>
            <a:off x="6683296" y="3599951"/>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Sun 226">
            <a:extLst>
              <a:ext uri="{FF2B5EF4-FFF2-40B4-BE49-F238E27FC236}">
                <a16:creationId xmlns:a16="http://schemas.microsoft.com/office/drawing/2014/main" id="{A0700540-6027-4F20-AD8C-3550992CD40A}"/>
              </a:ext>
            </a:extLst>
          </p:cNvPr>
          <p:cNvSpPr/>
          <p:nvPr/>
        </p:nvSpPr>
        <p:spPr>
          <a:xfrm>
            <a:off x="6910199" y="3510438"/>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Sun 227">
            <a:extLst>
              <a:ext uri="{FF2B5EF4-FFF2-40B4-BE49-F238E27FC236}">
                <a16:creationId xmlns:a16="http://schemas.microsoft.com/office/drawing/2014/main" id="{B3B6BFE4-68B5-4DB3-BC42-A52B742B83E8}"/>
              </a:ext>
            </a:extLst>
          </p:cNvPr>
          <p:cNvSpPr/>
          <p:nvPr/>
        </p:nvSpPr>
        <p:spPr>
          <a:xfrm>
            <a:off x="6829111" y="3851250"/>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Sun 228">
            <a:extLst>
              <a:ext uri="{FF2B5EF4-FFF2-40B4-BE49-F238E27FC236}">
                <a16:creationId xmlns:a16="http://schemas.microsoft.com/office/drawing/2014/main" id="{B24282BC-CB1B-4886-943E-AA80B34445D7}"/>
              </a:ext>
            </a:extLst>
          </p:cNvPr>
          <p:cNvSpPr/>
          <p:nvPr/>
        </p:nvSpPr>
        <p:spPr>
          <a:xfrm>
            <a:off x="7067217" y="3820842"/>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Sun 229">
            <a:extLst>
              <a:ext uri="{FF2B5EF4-FFF2-40B4-BE49-F238E27FC236}">
                <a16:creationId xmlns:a16="http://schemas.microsoft.com/office/drawing/2014/main" id="{A5830E0D-F6A0-4763-9598-31E9DF09D5BD}"/>
              </a:ext>
            </a:extLst>
          </p:cNvPr>
          <p:cNvSpPr/>
          <p:nvPr/>
        </p:nvSpPr>
        <p:spPr>
          <a:xfrm>
            <a:off x="6660349" y="3769930"/>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Sun 230">
            <a:extLst>
              <a:ext uri="{FF2B5EF4-FFF2-40B4-BE49-F238E27FC236}">
                <a16:creationId xmlns:a16="http://schemas.microsoft.com/office/drawing/2014/main" id="{49B829FF-667E-47C8-BDC3-9D8BA7456ED8}"/>
              </a:ext>
            </a:extLst>
          </p:cNvPr>
          <p:cNvSpPr/>
          <p:nvPr/>
        </p:nvSpPr>
        <p:spPr>
          <a:xfrm>
            <a:off x="6913284" y="3703974"/>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Explosion: 8 Points 231">
            <a:extLst>
              <a:ext uri="{FF2B5EF4-FFF2-40B4-BE49-F238E27FC236}">
                <a16:creationId xmlns:a16="http://schemas.microsoft.com/office/drawing/2014/main" id="{76A14DA6-EDFE-4AA4-BEBB-3B589BC6CAF0}"/>
              </a:ext>
            </a:extLst>
          </p:cNvPr>
          <p:cNvSpPr/>
          <p:nvPr/>
        </p:nvSpPr>
        <p:spPr>
          <a:xfrm>
            <a:off x="7026337" y="354469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3" name="Explosion: 8 Points 232">
            <a:extLst>
              <a:ext uri="{FF2B5EF4-FFF2-40B4-BE49-F238E27FC236}">
                <a16:creationId xmlns:a16="http://schemas.microsoft.com/office/drawing/2014/main" id="{5E2376B1-5E70-4260-943B-3DCE9C82F6E7}"/>
              </a:ext>
            </a:extLst>
          </p:cNvPr>
          <p:cNvSpPr/>
          <p:nvPr/>
        </p:nvSpPr>
        <p:spPr>
          <a:xfrm>
            <a:off x="7179272" y="3851250"/>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4" name="Explosion: 8 Points 233">
            <a:extLst>
              <a:ext uri="{FF2B5EF4-FFF2-40B4-BE49-F238E27FC236}">
                <a16:creationId xmlns:a16="http://schemas.microsoft.com/office/drawing/2014/main" id="{EA89B326-9EB0-4CD3-9289-B28E760CD2BD}"/>
              </a:ext>
            </a:extLst>
          </p:cNvPr>
          <p:cNvSpPr/>
          <p:nvPr/>
        </p:nvSpPr>
        <p:spPr>
          <a:xfrm>
            <a:off x="7012753" y="3731585"/>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5" name="Explosion: 8 Points 234">
            <a:extLst>
              <a:ext uri="{FF2B5EF4-FFF2-40B4-BE49-F238E27FC236}">
                <a16:creationId xmlns:a16="http://schemas.microsoft.com/office/drawing/2014/main" id="{34D15715-4E66-4945-A724-1658D9367AB6}"/>
              </a:ext>
            </a:extLst>
          </p:cNvPr>
          <p:cNvSpPr/>
          <p:nvPr/>
        </p:nvSpPr>
        <p:spPr>
          <a:xfrm>
            <a:off x="6805984" y="3612653"/>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6" name="Explosion: 8 Points 235">
            <a:extLst>
              <a:ext uri="{FF2B5EF4-FFF2-40B4-BE49-F238E27FC236}">
                <a16:creationId xmlns:a16="http://schemas.microsoft.com/office/drawing/2014/main" id="{17F26E02-C46C-4152-AEAE-C4423B13E46D}"/>
              </a:ext>
            </a:extLst>
          </p:cNvPr>
          <p:cNvSpPr/>
          <p:nvPr/>
        </p:nvSpPr>
        <p:spPr>
          <a:xfrm>
            <a:off x="6942661" y="3880499"/>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7" name="Explosion: 8 Points 236">
            <a:extLst>
              <a:ext uri="{FF2B5EF4-FFF2-40B4-BE49-F238E27FC236}">
                <a16:creationId xmlns:a16="http://schemas.microsoft.com/office/drawing/2014/main" id="{627228D3-DC6D-4FD0-A0C7-BDB821AE0F0D}"/>
              </a:ext>
            </a:extLst>
          </p:cNvPr>
          <p:cNvSpPr/>
          <p:nvPr/>
        </p:nvSpPr>
        <p:spPr>
          <a:xfrm>
            <a:off x="6771562" y="379490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8" name="Explosion: 8 Points 237">
            <a:extLst>
              <a:ext uri="{FF2B5EF4-FFF2-40B4-BE49-F238E27FC236}">
                <a16:creationId xmlns:a16="http://schemas.microsoft.com/office/drawing/2014/main" id="{522B6237-0EBA-45FF-841B-13455BE157E1}"/>
              </a:ext>
            </a:extLst>
          </p:cNvPr>
          <p:cNvSpPr/>
          <p:nvPr/>
        </p:nvSpPr>
        <p:spPr>
          <a:xfrm>
            <a:off x="7544266" y="382423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9" name="Explosion: 8 Points 238">
            <a:extLst>
              <a:ext uri="{FF2B5EF4-FFF2-40B4-BE49-F238E27FC236}">
                <a16:creationId xmlns:a16="http://schemas.microsoft.com/office/drawing/2014/main" id="{A0D03B90-4346-465A-8A97-DE5BADC44276}"/>
              </a:ext>
            </a:extLst>
          </p:cNvPr>
          <p:cNvSpPr/>
          <p:nvPr/>
        </p:nvSpPr>
        <p:spPr>
          <a:xfrm>
            <a:off x="7382693" y="361103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0" name="Sun 239">
            <a:extLst>
              <a:ext uri="{FF2B5EF4-FFF2-40B4-BE49-F238E27FC236}">
                <a16:creationId xmlns:a16="http://schemas.microsoft.com/office/drawing/2014/main" id="{1177436F-72D9-47A0-9763-AAA19517E270}"/>
              </a:ext>
            </a:extLst>
          </p:cNvPr>
          <p:cNvSpPr/>
          <p:nvPr/>
        </p:nvSpPr>
        <p:spPr>
          <a:xfrm>
            <a:off x="6630216" y="2575004"/>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Sun 240">
            <a:extLst>
              <a:ext uri="{FF2B5EF4-FFF2-40B4-BE49-F238E27FC236}">
                <a16:creationId xmlns:a16="http://schemas.microsoft.com/office/drawing/2014/main" id="{46173194-3B9A-443D-9202-947C0C3067F6}"/>
              </a:ext>
            </a:extLst>
          </p:cNvPr>
          <p:cNvSpPr/>
          <p:nvPr/>
        </p:nvSpPr>
        <p:spPr>
          <a:xfrm>
            <a:off x="6822408" y="2802512"/>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Explosion: 8 Points 241">
            <a:extLst>
              <a:ext uri="{FF2B5EF4-FFF2-40B4-BE49-F238E27FC236}">
                <a16:creationId xmlns:a16="http://schemas.microsoft.com/office/drawing/2014/main" id="{8C204A7E-1FAC-4C8E-9761-D4C77923EB28}"/>
              </a:ext>
            </a:extLst>
          </p:cNvPr>
          <p:cNvSpPr/>
          <p:nvPr/>
        </p:nvSpPr>
        <p:spPr>
          <a:xfrm>
            <a:off x="6955342" y="2800070"/>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3" name="Explosion: 8 Points 242">
            <a:extLst>
              <a:ext uri="{FF2B5EF4-FFF2-40B4-BE49-F238E27FC236}">
                <a16:creationId xmlns:a16="http://schemas.microsoft.com/office/drawing/2014/main" id="{3295ED7D-1B65-4796-9293-61E39F8F46DA}"/>
              </a:ext>
            </a:extLst>
          </p:cNvPr>
          <p:cNvSpPr/>
          <p:nvPr/>
        </p:nvSpPr>
        <p:spPr>
          <a:xfrm>
            <a:off x="6743038" y="2593222"/>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4" name="Explosion: 8 Points 243">
            <a:extLst>
              <a:ext uri="{FF2B5EF4-FFF2-40B4-BE49-F238E27FC236}">
                <a16:creationId xmlns:a16="http://schemas.microsoft.com/office/drawing/2014/main" id="{6EC6AF3F-3274-4873-A04C-2E8DFF22D1AB}"/>
              </a:ext>
            </a:extLst>
          </p:cNvPr>
          <p:cNvSpPr/>
          <p:nvPr/>
        </p:nvSpPr>
        <p:spPr>
          <a:xfrm>
            <a:off x="7312480" y="281612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5" name="Explosion: 8 Points 244">
            <a:extLst>
              <a:ext uri="{FF2B5EF4-FFF2-40B4-BE49-F238E27FC236}">
                <a16:creationId xmlns:a16="http://schemas.microsoft.com/office/drawing/2014/main" id="{C3680E44-78D9-4C9A-9C9D-FC95C935CC57}"/>
              </a:ext>
            </a:extLst>
          </p:cNvPr>
          <p:cNvSpPr/>
          <p:nvPr/>
        </p:nvSpPr>
        <p:spPr>
          <a:xfrm>
            <a:off x="7150907" y="260293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6" name="Explosion: 8 Points 245">
            <a:extLst>
              <a:ext uri="{FF2B5EF4-FFF2-40B4-BE49-F238E27FC236}">
                <a16:creationId xmlns:a16="http://schemas.microsoft.com/office/drawing/2014/main" id="{564E39F7-0870-4698-995F-320D39033ACD}"/>
              </a:ext>
            </a:extLst>
          </p:cNvPr>
          <p:cNvSpPr/>
          <p:nvPr/>
        </p:nvSpPr>
        <p:spPr>
          <a:xfrm>
            <a:off x="8291018" y="2065227"/>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7" name="Explosion: 8 Points 246">
            <a:extLst>
              <a:ext uri="{FF2B5EF4-FFF2-40B4-BE49-F238E27FC236}">
                <a16:creationId xmlns:a16="http://schemas.microsoft.com/office/drawing/2014/main" id="{12CECB15-2138-4727-8358-A5567FB94366}"/>
              </a:ext>
            </a:extLst>
          </p:cNvPr>
          <p:cNvSpPr/>
          <p:nvPr/>
        </p:nvSpPr>
        <p:spPr>
          <a:xfrm>
            <a:off x="8129445" y="1852030"/>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8" name="Explosion: 8 Points 247">
            <a:extLst>
              <a:ext uri="{FF2B5EF4-FFF2-40B4-BE49-F238E27FC236}">
                <a16:creationId xmlns:a16="http://schemas.microsoft.com/office/drawing/2014/main" id="{66506B9F-D23D-48E9-A3B7-2F538DBCF6EF}"/>
              </a:ext>
            </a:extLst>
          </p:cNvPr>
          <p:cNvSpPr/>
          <p:nvPr/>
        </p:nvSpPr>
        <p:spPr>
          <a:xfrm>
            <a:off x="8655844" y="2027300"/>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9" name="Explosion: 8 Points 248">
            <a:extLst>
              <a:ext uri="{FF2B5EF4-FFF2-40B4-BE49-F238E27FC236}">
                <a16:creationId xmlns:a16="http://schemas.microsoft.com/office/drawing/2014/main" id="{FDD1F360-38CF-46FE-B493-2D30FABDF731}"/>
              </a:ext>
            </a:extLst>
          </p:cNvPr>
          <p:cNvSpPr/>
          <p:nvPr/>
        </p:nvSpPr>
        <p:spPr>
          <a:xfrm>
            <a:off x="8494271" y="1814103"/>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0" name="Explosion: 8 Points 249">
            <a:extLst>
              <a:ext uri="{FF2B5EF4-FFF2-40B4-BE49-F238E27FC236}">
                <a16:creationId xmlns:a16="http://schemas.microsoft.com/office/drawing/2014/main" id="{7766B012-CFAF-49BA-90A8-95CF33728909}"/>
              </a:ext>
            </a:extLst>
          </p:cNvPr>
          <p:cNvSpPr/>
          <p:nvPr/>
        </p:nvSpPr>
        <p:spPr>
          <a:xfrm>
            <a:off x="8389932" y="288676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1" name="Explosion: 8 Points 250">
            <a:extLst>
              <a:ext uri="{FF2B5EF4-FFF2-40B4-BE49-F238E27FC236}">
                <a16:creationId xmlns:a16="http://schemas.microsoft.com/office/drawing/2014/main" id="{9699687F-2FC7-4A01-97C0-1E8E5BE84BA7}"/>
              </a:ext>
            </a:extLst>
          </p:cNvPr>
          <p:cNvSpPr/>
          <p:nvPr/>
        </p:nvSpPr>
        <p:spPr>
          <a:xfrm>
            <a:off x="8228359" y="267356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2" name="Explosion: 8 Points 251">
            <a:extLst>
              <a:ext uri="{FF2B5EF4-FFF2-40B4-BE49-F238E27FC236}">
                <a16:creationId xmlns:a16="http://schemas.microsoft.com/office/drawing/2014/main" id="{1BF2CD9F-5928-484D-BCC2-94C24E989421}"/>
              </a:ext>
            </a:extLst>
          </p:cNvPr>
          <p:cNvSpPr/>
          <p:nvPr/>
        </p:nvSpPr>
        <p:spPr>
          <a:xfrm>
            <a:off x="8754758" y="284883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3" name="Explosion: 8 Points 252">
            <a:extLst>
              <a:ext uri="{FF2B5EF4-FFF2-40B4-BE49-F238E27FC236}">
                <a16:creationId xmlns:a16="http://schemas.microsoft.com/office/drawing/2014/main" id="{3680D4F0-DB6F-4E59-9E4B-1B294348FBA7}"/>
              </a:ext>
            </a:extLst>
          </p:cNvPr>
          <p:cNvSpPr/>
          <p:nvPr/>
        </p:nvSpPr>
        <p:spPr>
          <a:xfrm>
            <a:off x="8593185" y="2635637"/>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4" name="Explosion: 8 Points 253">
            <a:extLst>
              <a:ext uri="{FF2B5EF4-FFF2-40B4-BE49-F238E27FC236}">
                <a16:creationId xmlns:a16="http://schemas.microsoft.com/office/drawing/2014/main" id="{6FB18B00-DA1A-464B-A87C-BC88DC09C615}"/>
              </a:ext>
            </a:extLst>
          </p:cNvPr>
          <p:cNvSpPr/>
          <p:nvPr/>
        </p:nvSpPr>
        <p:spPr>
          <a:xfrm>
            <a:off x="8443448" y="3873518"/>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5" name="Explosion: 8 Points 254">
            <a:extLst>
              <a:ext uri="{FF2B5EF4-FFF2-40B4-BE49-F238E27FC236}">
                <a16:creationId xmlns:a16="http://schemas.microsoft.com/office/drawing/2014/main" id="{181F3753-06A5-410E-AC66-DCC24677CC5A}"/>
              </a:ext>
            </a:extLst>
          </p:cNvPr>
          <p:cNvSpPr/>
          <p:nvPr/>
        </p:nvSpPr>
        <p:spPr>
          <a:xfrm>
            <a:off x="8281875" y="366032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6" name="Explosion: 8 Points 255">
            <a:extLst>
              <a:ext uri="{FF2B5EF4-FFF2-40B4-BE49-F238E27FC236}">
                <a16:creationId xmlns:a16="http://schemas.microsoft.com/office/drawing/2014/main" id="{74D2C6A3-7896-4399-8FD4-853CE2B548DB}"/>
              </a:ext>
            </a:extLst>
          </p:cNvPr>
          <p:cNvSpPr/>
          <p:nvPr/>
        </p:nvSpPr>
        <p:spPr>
          <a:xfrm>
            <a:off x="8808274" y="3835591"/>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7" name="Explosion: 8 Points 256">
            <a:extLst>
              <a:ext uri="{FF2B5EF4-FFF2-40B4-BE49-F238E27FC236}">
                <a16:creationId xmlns:a16="http://schemas.microsoft.com/office/drawing/2014/main" id="{D7DF902D-9D3B-49C8-B4F0-FFD215E5058F}"/>
              </a:ext>
            </a:extLst>
          </p:cNvPr>
          <p:cNvSpPr/>
          <p:nvPr/>
        </p:nvSpPr>
        <p:spPr>
          <a:xfrm>
            <a:off x="8646701" y="3622394"/>
            <a:ext cx="57277" cy="84829"/>
          </a:xfrm>
          <a:prstGeom prst="irregularSeal1">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8" name="Half Frame 257">
            <a:extLst>
              <a:ext uri="{FF2B5EF4-FFF2-40B4-BE49-F238E27FC236}">
                <a16:creationId xmlns:a16="http://schemas.microsoft.com/office/drawing/2014/main" id="{8C894223-36F7-435B-8492-DE1090D4AD13}"/>
              </a:ext>
            </a:extLst>
          </p:cNvPr>
          <p:cNvSpPr/>
          <p:nvPr/>
        </p:nvSpPr>
        <p:spPr>
          <a:xfrm rot="17654564">
            <a:off x="6625385" y="2599990"/>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59" name="Half Frame 258">
            <a:extLst>
              <a:ext uri="{FF2B5EF4-FFF2-40B4-BE49-F238E27FC236}">
                <a16:creationId xmlns:a16="http://schemas.microsoft.com/office/drawing/2014/main" id="{F6940DC5-6497-41C2-B824-7A3CBC7BDD0D}"/>
              </a:ext>
            </a:extLst>
          </p:cNvPr>
          <p:cNvSpPr/>
          <p:nvPr/>
        </p:nvSpPr>
        <p:spPr>
          <a:xfrm rot="17654564">
            <a:off x="6812233" y="2829058"/>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0" name="Half Frame 259">
            <a:extLst>
              <a:ext uri="{FF2B5EF4-FFF2-40B4-BE49-F238E27FC236}">
                <a16:creationId xmlns:a16="http://schemas.microsoft.com/office/drawing/2014/main" id="{8DFC55E3-442F-4CD3-9B81-1B394DEADEAC}"/>
              </a:ext>
            </a:extLst>
          </p:cNvPr>
          <p:cNvSpPr/>
          <p:nvPr/>
        </p:nvSpPr>
        <p:spPr>
          <a:xfrm rot="17654564">
            <a:off x="6896053" y="3531915"/>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1" name="Half Frame 260">
            <a:extLst>
              <a:ext uri="{FF2B5EF4-FFF2-40B4-BE49-F238E27FC236}">
                <a16:creationId xmlns:a16="http://schemas.microsoft.com/office/drawing/2014/main" id="{B62F3662-6C0A-4EB5-9165-8011EB809C2F}"/>
              </a:ext>
            </a:extLst>
          </p:cNvPr>
          <p:cNvSpPr/>
          <p:nvPr/>
        </p:nvSpPr>
        <p:spPr>
          <a:xfrm>
            <a:off x="6672959" y="3597743"/>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2" name="Half Frame 261">
            <a:extLst>
              <a:ext uri="{FF2B5EF4-FFF2-40B4-BE49-F238E27FC236}">
                <a16:creationId xmlns:a16="http://schemas.microsoft.com/office/drawing/2014/main" id="{C5471D0E-C78D-43DC-BE57-E2BCCA1E7702}"/>
              </a:ext>
            </a:extLst>
          </p:cNvPr>
          <p:cNvSpPr/>
          <p:nvPr/>
        </p:nvSpPr>
        <p:spPr>
          <a:xfrm>
            <a:off x="6831471" y="3858187"/>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3" name="Half Frame 262">
            <a:extLst>
              <a:ext uri="{FF2B5EF4-FFF2-40B4-BE49-F238E27FC236}">
                <a16:creationId xmlns:a16="http://schemas.microsoft.com/office/drawing/2014/main" id="{95A69B7A-CF7F-41C9-8947-716F0708D4FD}"/>
              </a:ext>
            </a:extLst>
          </p:cNvPr>
          <p:cNvSpPr/>
          <p:nvPr/>
        </p:nvSpPr>
        <p:spPr>
          <a:xfrm rot="16703921">
            <a:off x="7074609" y="3843598"/>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4" name="Half Frame 263">
            <a:extLst>
              <a:ext uri="{FF2B5EF4-FFF2-40B4-BE49-F238E27FC236}">
                <a16:creationId xmlns:a16="http://schemas.microsoft.com/office/drawing/2014/main" id="{D02366AB-564C-41A8-A2DE-13D8C593C9AF}"/>
              </a:ext>
            </a:extLst>
          </p:cNvPr>
          <p:cNvSpPr/>
          <p:nvPr/>
        </p:nvSpPr>
        <p:spPr>
          <a:xfrm rot="16703921">
            <a:off x="6664172" y="3795946"/>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5" name="Half Frame 264">
            <a:extLst>
              <a:ext uri="{FF2B5EF4-FFF2-40B4-BE49-F238E27FC236}">
                <a16:creationId xmlns:a16="http://schemas.microsoft.com/office/drawing/2014/main" id="{24FBF673-52AF-4A94-A6AC-1063A5959BBE}"/>
              </a:ext>
            </a:extLst>
          </p:cNvPr>
          <p:cNvSpPr/>
          <p:nvPr/>
        </p:nvSpPr>
        <p:spPr>
          <a:xfrm rot="20218772">
            <a:off x="6917395" y="3714710"/>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6" name="Half Frame 265">
            <a:extLst>
              <a:ext uri="{FF2B5EF4-FFF2-40B4-BE49-F238E27FC236}">
                <a16:creationId xmlns:a16="http://schemas.microsoft.com/office/drawing/2014/main" id="{C75F11D9-DE7F-4365-B106-1835314FF302}"/>
              </a:ext>
            </a:extLst>
          </p:cNvPr>
          <p:cNvSpPr/>
          <p:nvPr/>
        </p:nvSpPr>
        <p:spPr>
          <a:xfrm rot="17654564">
            <a:off x="6561200" y="1771325"/>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7" name="Half Frame 266">
            <a:extLst>
              <a:ext uri="{FF2B5EF4-FFF2-40B4-BE49-F238E27FC236}">
                <a16:creationId xmlns:a16="http://schemas.microsoft.com/office/drawing/2014/main" id="{6149043F-AFCA-434E-BAD0-DEFAA61D4966}"/>
              </a:ext>
            </a:extLst>
          </p:cNvPr>
          <p:cNvSpPr/>
          <p:nvPr/>
        </p:nvSpPr>
        <p:spPr>
          <a:xfrm rot="163522">
            <a:off x="6853700" y="1723683"/>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8" name="Half Frame 267">
            <a:extLst>
              <a:ext uri="{FF2B5EF4-FFF2-40B4-BE49-F238E27FC236}">
                <a16:creationId xmlns:a16="http://schemas.microsoft.com/office/drawing/2014/main" id="{F3396EC5-1FC4-4FEE-89B2-24A65D9E3394}"/>
              </a:ext>
            </a:extLst>
          </p:cNvPr>
          <p:cNvSpPr/>
          <p:nvPr/>
        </p:nvSpPr>
        <p:spPr>
          <a:xfrm rot="12466290">
            <a:off x="6966139" y="1923554"/>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69" name="Half Frame 268">
            <a:extLst>
              <a:ext uri="{FF2B5EF4-FFF2-40B4-BE49-F238E27FC236}">
                <a16:creationId xmlns:a16="http://schemas.microsoft.com/office/drawing/2014/main" id="{CAF2FDC0-F7E9-4DF1-B52A-0B4B10EA50E2}"/>
              </a:ext>
            </a:extLst>
          </p:cNvPr>
          <p:cNvSpPr/>
          <p:nvPr/>
        </p:nvSpPr>
        <p:spPr>
          <a:xfrm rot="9449295">
            <a:off x="6596535" y="1990220"/>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70" name="TextBox 269">
            <a:extLst>
              <a:ext uri="{FF2B5EF4-FFF2-40B4-BE49-F238E27FC236}">
                <a16:creationId xmlns:a16="http://schemas.microsoft.com/office/drawing/2014/main" id="{489F4F3F-62A0-49A4-93D8-2A676FAED409}"/>
              </a:ext>
            </a:extLst>
          </p:cNvPr>
          <p:cNvSpPr txBox="1"/>
          <p:nvPr/>
        </p:nvSpPr>
        <p:spPr>
          <a:xfrm>
            <a:off x="6387287" y="4156664"/>
            <a:ext cx="2671872" cy="2246769"/>
          </a:xfrm>
          <a:prstGeom prst="rect">
            <a:avLst/>
          </a:prstGeom>
          <a:noFill/>
        </p:spPr>
        <p:txBody>
          <a:bodyPr wrap="square" rtlCol="0">
            <a:spAutoFit/>
          </a:bodyPr>
          <a:lstStyle/>
          <a:p>
            <a:r>
              <a:rPr lang="en-US" sz="1400" dirty="0"/>
              <a:t>This part of the strip contains antibodies that bind to the antigen, causing the antigen to stop flowing up the strip.</a:t>
            </a:r>
            <a:br>
              <a:rPr lang="en-US" sz="1400" dirty="0"/>
            </a:br>
            <a:br>
              <a:rPr lang="en-US" sz="1400" dirty="0"/>
            </a:br>
            <a:r>
              <a:rPr lang="en-US" sz="1400" dirty="0"/>
              <a:t>Because the antigen is bound with the reagent, the buildup of the reagent causes the color to change.</a:t>
            </a:r>
          </a:p>
          <a:p>
            <a:endParaRPr lang="en-US" sz="1400" dirty="0"/>
          </a:p>
        </p:txBody>
      </p:sp>
      <p:sp>
        <p:nvSpPr>
          <p:cNvPr id="271" name="Sun 270">
            <a:extLst>
              <a:ext uri="{FF2B5EF4-FFF2-40B4-BE49-F238E27FC236}">
                <a16:creationId xmlns:a16="http://schemas.microsoft.com/office/drawing/2014/main" id="{0E8994C4-F600-4F39-8F95-8396AB3CF0D6}"/>
              </a:ext>
            </a:extLst>
          </p:cNvPr>
          <p:cNvSpPr/>
          <p:nvPr/>
        </p:nvSpPr>
        <p:spPr>
          <a:xfrm>
            <a:off x="3393432" y="3650430"/>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Sun 271">
            <a:extLst>
              <a:ext uri="{FF2B5EF4-FFF2-40B4-BE49-F238E27FC236}">
                <a16:creationId xmlns:a16="http://schemas.microsoft.com/office/drawing/2014/main" id="{FBAA6DFE-DE1E-40AB-9622-6A5EEF8B9848}"/>
              </a:ext>
            </a:extLst>
          </p:cNvPr>
          <p:cNvSpPr/>
          <p:nvPr/>
        </p:nvSpPr>
        <p:spPr>
          <a:xfrm>
            <a:off x="3570654" y="3567303"/>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Sun 272">
            <a:extLst>
              <a:ext uri="{FF2B5EF4-FFF2-40B4-BE49-F238E27FC236}">
                <a16:creationId xmlns:a16="http://schemas.microsoft.com/office/drawing/2014/main" id="{BB4AE213-E69C-4969-8ACA-BE04C596D4BD}"/>
              </a:ext>
            </a:extLst>
          </p:cNvPr>
          <p:cNvSpPr/>
          <p:nvPr/>
        </p:nvSpPr>
        <p:spPr>
          <a:xfrm>
            <a:off x="3545832" y="3802830"/>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Sun 273">
            <a:extLst>
              <a:ext uri="{FF2B5EF4-FFF2-40B4-BE49-F238E27FC236}">
                <a16:creationId xmlns:a16="http://schemas.microsoft.com/office/drawing/2014/main" id="{F5C32514-D92C-47BB-B1C1-C6F5AD5E57A3}"/>
              </a:ext>
            </a:extLst>
          </p:cNvPr>
          <p:cNvSpPr/>
          <p:nvPr/>
        </p:nvSpPr>
        <p:spPr>
          <a:xfrm>
            <a:off x="3401225" y="3768079"/>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Sun 274">
            <a:extLst>
              <a:ext uri="{FF2B5EF4-FFF2-40B4-BE49-F238E27FC236}">
                <a16:creationId xmlns:a16="http://schemas.microsoft.com/office/drawing/2014/main" id="{974FD228-D22A-4137-94E9-C0D0819CBD3E}"/>
              </a:ext>
            </a:extLst>
          </p:cNvPr>
          <p:cNvSpPr/>
          <p:nvPr/>
        </p:nvSpPr>
        <p:spPr>
          <a:xfrm>
            <a:off x="3578447" y="3684952"/>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Sun 275">
            <a:extLst>
              <a:ext uri="{FF2B5EF4-FFF2-40B4-BE49-F238E27FC236}">
                <a16:creationId xmlns:a16="http://schemas.microsoft.com/office/drawing/2014/main" id="{6C868E32-4FCD-453F-8719-16555CA38DB9}"/>
              </a:ext>
            </a:extLst>
          </p:cNvPr>
          <p:cNvSpPr/>
          <p:nvPr/>
        </p:nvSpPr>
        <p:spPr>
          <a:xfrm>
            <a:off x="3384563" y="2600755"/>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Sun 276">
            <a:extLst>
              <a:ext uri="{FF2B5EF4-FFF2-40B4-BE49-F238E27FC236}">
                <a16:creationId xmlns:a16="http://schemas.microsoft.com/office/drawing/2014/main" id="{BE5D7758-247D-479D-B29C-EFAA757CF1F7}"/>
              </a:ext>
            </a:extLst>
          </p:cNvPr>
          <p:cNvSpPr/>
          <p:nvPr/>
        </p:nvSpPr>
        <p:spPr>
          <a:xfrm>
            <a:off x="3536963" y="2753155"/>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Sun 277">
            <a:extLst>
              <a:ext uri="{FF2B5EF4-FFF2-40B4-BE49-F238E27FC236}">
                <a16:creationId xmlns:a16="http://schemas.microsoft.com/office/drawing/2014/main" id="{13B1AB50-DBD2-44A7-B33F-4098417C0D88}"/>
              </a:ext>
            </a:extLst>
          </p:cNvPr>
          <p:cNvSpPr/>
          <p:nvPr/>
        </p:nvSpPr>
        <p:spPr>
          <a:xfrm>
            <a:off x="3724579" y="3778522"/>
            <a:ext cx="157018" cy="166254"/>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Half Frame 278">
            <a:extLst>
              <a:ext uri="{FF2B5EF4-FFF2-40B4-BE49-F238E27FC236}">
                <a16:creationId xmlns:a16="http://schemas.microsoft.com/office/drawing/2014/main" id="{84E3B3EB-0753-4218-BCA8-684D35F61756}"/>
              </a:ext>
            </a:extLst>
          </p:cNvPr>
          <p:cNvSpPr/>
          <p:nvPr/>
        </p:nvSpPr>
        <p:spPr>
          <a:xfrm rot="163522">
            <a:off x="6978437" y="2602098"/>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280" name="Half Frame 279">
            <a:extLst>
              <a:ext uri="{FF2B5EF4-FFF2-40B4-BE49-F238E27FC236}">
                <a16:creationId xmlns:a16="http://schemas.microsoft.com/office/drawing/2014/main" id="{66058A35-6D0F-43BF-AB87-F6449D538DB4}"/>
              </a:ext>
            </a:extLst>
          </p:cNvPr>
          <p:cNvSpPr/>
          <p:nvPr/>
        </p:nvSpPr>
        <p:spPr>
          <a:xfrm rot="12466290">
            <a:off x="7090876" y="2801969"/>
            <a:ext cx="143687" cy="141342"/>
          </a:xfrm>
          <a:prstGeom prst="halfFrame">
            <a:avLst>
              <a:gd name="adj1" fmla="val 15215"/>
              <a:gd name="adj2" fmla="val 1641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grpSp>
        <p:nvGrpSpPr>
          <p:cNvPr id="281" name="Group 280">
            <a:extLst>
              <a:ext uri="{FF2B5EF4-FFF2-40B4-BE49-F238E27FC236}">
                <a16:creationId xmlns:a16="http://schemas.microsoft.com/office/drawing/2014/main" id="{CCD39630-77B4-4713-B308-B5192A2335F3}"/>
              </a:ext>
            </a:extLst>
          </p:cNvPr>
          <p:cNvGrpSpPr/>
          <p:nvPr/>
        </p:nvGrpSpPr>
        <p:grpSpPr>
          <a:xfrm rot="2665138">
            <a:off x="532307" y="1266331"/>
            <a:ext cx="2246769" cy="1079615"/>
            <a:chOff x="-703355" y="4289196"/>
            <a:chExt cx="2246769" cy="1079615"/>
          </a:xfrm>
        </p:grpSpPr>
        <p:sp>
          <p:nvSpPr>
            <p:cNvPr id="282" name="Teardrop 281">
              <a:extLst>
                <a:ext uri="{FF2B5EF4-FFF2-40B4-BE49-F238E27FC236}">
                  <a16:creationId xmlns:a16="http://schemas.microsoft.com/office/drawing/2014/main" id="{A0856342-F7D9-448E-A4E4-ADF83EFAC6E9}"/>
                </a:ext>
              </a:extLst>
            </p:cNvPr>
            <p:cNvSpPr/>
            <p:nvPr/>
          </p:nvSpPr>
          <p:spPr>
            <a:xfrm rot="10800000">
              <a:off x="1074656" y="4289196"/>
              <a:ext cx="313758" cy="369332"/>
            </a:xfrm>
            <a:prstGeom prst="teardrop">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83" name="Rectangle 282">
              <a:extLst>
                <a:ext uri="{FF2B5EF4-FFF2-40B4-BE49-F238E27FC236}">
                  <a16:creationId xmlns:a16="http://schemas.microsoft.com/office/drawing/2014/main" id="{67A6CA45-353A-4EB1-8757-7874FC94DBCE}"/>
                </a:ext>
              </a:extLst>
            </p:cNvPr>
            <p:cNvSpPr/>
            <p:nvPr/>
          </p:nvSpPr>
          <p:spPr>
            <a:xfrm rot="2754923">
              <a:off x="354042" y="4179439"/>
              <a:ext cx="131975" cy="2246769"/>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pic>
        <p:nvPicPr>
          <p:cNvPr id="286" name="Graphic 285" descr="Add with solid fill">
            <a:extLst>
              <a:ext uri="{FF2B5EF4-FFF2-40B4-BE49-F238E27FC236}">
                <a16:creationId xmlns:a16="http://schemas.microsoft.com/office/drawing/2014/main" id="{BC791B03-6C8F-456B-8356-76E4ED7563D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50428" y="3513737"/>
            <a:ext cx="574241" cy="574241"/>
          </a:xfrm>
          <a:prstGeom prst="rect">
            <a:avLst/>
          </a:prstGeom>
        </p:spPr>
      </p:pic>
      <p:pic>
        <p:nvPicPr>
          <p:cNvPr id="287" name="Graphic 286" descr="Add with solid fill">
            <a:extLst>
              <a:ext uri="{FF2B5EF4-FFF2-40B4-BE49-F238E27FC236}">
                <a16:creationId xmlns:a16="http://schemas.microsoft.com/office/drawing/2014/main" id="{787EA2EA-7558-4875-AB38-BC5F8A62BA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50428" y="2489513"/>
            <a:ext cx="574241" cy="574241"/>
          </a:xfrm>
          <a:prstGeom prst="rect">
            <a:avLst/>
          </a:prstGeom>
        </p:spPr>
      </p:pic>
      <p:sp>
        <p:nvSpPr>
          <p:cNvPr id="288" name="TextBox 287">
            <a:extLst>
              <a:ext uri="{FF2B5EF4-FFF2-40B4-BE49-F238E27FC236}">
                <a16:creationId xmlns:a16="http://schemas.microsoft.com/office/drawing/2014/main" id="{7436B6F9-15D5-4C04-BF24-FC5645812531}"/>
              </a:ext>
            </a:extLst>
          </p:cNvPr>
          <p:cNvSpPr txBox="1"/>
          <p:nvPr/>
        </p:nvSpPr>
        <p:spPr>
          <a:xfrm>
            <a:off x="11392511" y="658375"/>
            <a:ext cx="636855" cy="2215991"/>
          </a:xfrm>
          <a:prstGeom prst="rect">
            <a:avLst/>
          </a:prstGeom>
          <a:noFill/>
        </p:spPr>
        <p:txBody>
          <a:bodyPr wrap="square" rtlCol="0">
            <a:spAutoFit/>
          </a:bodyPr>
          <a:lstStyle/>
          <a:p>
            <a:r>
              <a:rPr lang="en-US" sz="13800" dirty="0">
                <a:solidFill>
                  <a:schemeClr val="accent2"/>
                </a:solidFill>
              </a:rPr>
              <a:t>-</a:t>
            </a:r>
            <a:endParaRPr lang="en-US" dirty="0">
              <a:solidFill>
                <a:schemeClr val="accent2"/>
              </a:solidFill>
            </a:endParaRPr>
          </a:p>
        </p:txBody>
      </p:sp>
      <p:sp>
        <p:nvSpPr>
          <p:cNvPr id="289" name="TextBox 288">
            <a:extLst>
              <a:ext uri="{FF2B5EF4-FFF2-40B4-BE49-F238E27FC236}">
                <a16:creationId xmlns:a16="http://schemas.microsoft.com/office/drawing/2014/main" id="{C182328D-C126-4F9C-AAC3-F0DC57B1D8E7}"/>
              </a:ext>
            </a:extLst>
          </p:cNvPr>
          <p:cNvSpPr txBox="1"/>
          <p:nvPr/>
        </p:nvSpPr>
        <p:spPr>
          <a:xfrm>
            <a:off x="11426829" y="1357680"/>
            <a:ext cx="794936" cy="307777"/>
          </a:xfrm>
          <a:prstGeom prst="rect">
            <a:avLst/>
          </a:prstGeom>
          <a:noFill/>
        </p:spPr>
        <p:txBody>
          <a:bodyPr wrap="square" rtlCol="0">
            <a:spAutoFit/>
          </a:bodyPr>
          <a:lstStyle/>
          <a:p>
            <a:r>
              <a:rPr lang="en-US" sz="1400" dirty="0"/>
              <a:t>RESULT</a:t>
            </a:r>
          </a:p>
        </p:txBody>
      </p:sp>
    </p:spTree>
    <p:extLst>
      <p:ext uri="{BB962C8B-B14F-4D97-AF65-F5344CB8AC3E}">
        <p14:creationId xmlns:p14="http://schemas.microsoft.com/office/powerpoint/2010/main" val="1081221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31532ED2-3356-484C-84CC-7CCB4AE6FE8B}"/>
              </a:ext>
            </a:extLst>
          </p:cNvPr>
          <p:cNvPicPr>
            <a:picLocks noChangeAspect="1"/>
          </p:cNvPicPr>
          <p:nvPr/>
        </p:nvPicPr>
        <p:blipFill>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4446" r="14446"/>
          <a:stretch/>
        </p:blipFill>
        <p:spPr>
          <a:xfrm>
            <a:off x="3509183" y="10"/>
            <a:ext cx="8669532" cy="6857990"/>
          </a:xfrm>
          <a:prstGeom prst="rect">
            <a:avLst/>
          </a:prstGeom>
        </p:spPr>
      </p:pic>
      <p:sp>
        <p:nvSpPr>
          <p:cNvPr id="2" name="Title 1">
            <a:extLst>
              <a:ext uri="{FF2B5EF4-FFF2-40B4-BE49-F238E27FC236}">
                <a16:creationId xmlns:a16="http://schemas.microsoft.com/office/drawing/2014/main" id="{EB4D58B6-5979-45EF-A03B-283EA61D985F}"/>
              </a:ext>
            </a:extLst>
          </p:cNvPr>
          <p:cNvSpPr>
            <a:spLocks noGrp="1"/>
          </p:cNvSpPr>
          <p:nvPr>
            <p:ph type="title"/>
          </p:nvPr>
        </p:nvSpPr>
        <p:spPr>
          <a:xfrm>
            <a:off x="228090" y="-322955"/>
            <a:ext cx="3438144" cy="1124712"/>
          </a:xfrm>
        </p:spPr>
        <p:txBody>
          <a:bodyPr vert="horz" lIns="91440" tIns="45720" rIns="91440" bIns="45720" rtlCol="0" anchor="b">
            <a:normAutofit/>
          </a:bodyPr>
          <a:lstStyle/>
          <a:p>
            <a:r>
              <a:rPr lang="en-US" sz="2800" dirty="0"/>
              <a:t>How PCR Works</a:t>
            </a:r>
          </a:p>
        </p:txBody>
      </p:sp>
      <p:sp>
        <p:nvSpPr>
          <p:cNvPr id="32" name="TextBox 31">
            <a:extLst>
              <a:ext uri="{FF2B5EF4-FFF2-40B4-BE49-F238E27FC236}">
                <a16:creationId xmlns:a16="http://schemas.microsoft.com/office/drawing/2014/main" id="{345099D2-51EC-4957-A942-4411BA4BB65E}"/>
              </a:ext>
            </a:extLst>
          </p:cNvPr>
          <p:cNvSpPr txBox="1"/>
          <p:nvPr/>
        </p:nvSpPr>
        <p:spPr>
          <a:xfrm>
            <a:off x="228090" y="876378"/>
            <a:ext cx="3281091" cy="5140109"/>
          </a:xfrm>
          <a:prstGeom prst="rect">
            <a:avLst/>
          </a:prstGeom>
        </p:spPr>
        <p:txBody>
          <a:bodyPr vert="horz" lIns="91440" tIns="45720" rIns="91440" bIns="45720" rtlCol="0" anchor="t">
            <a:normAutofit fontScale="92500" lnSpcReduction="10000"/>
          </a:bodyPr>
          <a:lstStyle/>
          <a:p>
            <a:pPr indent="-228600">
              <a:lnSpc>
                <a:spcPct val="90000"/>
              </a:lnSpc>
              <a:spcAft>
                <a:spcPts val="600"/>
              </a:spcAft>
              <a:buFont typeface="Arial" panose="020B0604020202020204" pitchFamily="34" charset="0"/>
              <a:buChar char="•"/>
            </a:pPr>
            <a:r>
              <a:rPr lang="en-US" sz="1700" dirty="0"/>
              <a:t>Starting with a swab sample, it’s placed into an analyzer that amplifies the genetic material and </a:t>
            </a:r>
            <a:r>
              <a:rPr lang="en-US" sz="1700" b="1" dirty="0"/>
              <a:t>replicates</a:t>
            </a:r>
            <a:r>
              <a:rPr lang="en-US" sz="1700" dirty="0"/>
              <a:t> copies of the sample. This doubles the amount of genetic material each cycle. </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Normally 40 cycles are completed of amplification and replication.  </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Using a PCR test on day 6 will always be positive, and furthermore, using a PCR for up to 90 days may also produce a positive. This is why many recommendations came out to say not to test.</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Our protocols require the use of Rapid Antigen for this reason.</a:t>
            </a:r>
          </a:p>
        </p:txBody>
      </p:sp>
      <p:graphicFrame>
        <p:nvGraphicFramePr>
          <p:cNvPr id="51" name="Diagram 50">
            <a:extLst>
              <a:ext uri="{FF2B5EF4-FFF2-40B4-BE49-F238E27FC236}">
                <a16:creationId xmlns:a16="http://schemas.microsoft.com/office/drawing/2014/main" id="{48F02751-BCD1-4574-9DA1-315D7739BDDA}"/>
              </a:ext>
            </a:extLst>
          </p:cNvPr>
          <p:cNvGraphicFramePr/>
          <p:nvPr>
            <p:extLst>
              <p:ext uri="{D42A27DB-BD31-4B8C-83A1-F6EECF244321}">
                <p14:modId xmlns:p14="http://schemas.microsoft.com/office/powerpoint/2010/main" val="58072428"/>
              </p:ext>
            </p:extLst>
          </p:nvPr>
        </p:nvGraphicFramePr>
        <p:xfrm>
          <a:off x="3509182" y="2"/>
          <a:ext cx="5528767" cy="67586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1467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06ED-E1FD-4C4E-A900-53A25306DF82}"/>
              </a:ext>
            </a:extLst>
          </p:cNvPr>
          <p:cNvSpPr>
            <a:spLocks noGrp="1"/>
          </p:cNvSpPr>
          <p:nvPr>
            <p:ph type="title"/>
          </p:nvPr>
        </p:nvSpPr>
        <p:spPr>
          <a:xfrm>
            <a:off x="1166649" y="1200457"/>
            <a:ext cx="3771111" cy="4075386"/>
          </a:xfrm>
        </p:spPr>
        <p:txBody>
          <a:bodyPr vert="horz" lIns="91440" tIns="45720" rIns="91440" bIns="45720" rtlCol="0" anchor="ctr">
            <a:normAutofit/>
          </a:bodyPr>
          <a:lstStyle/>
          <a:p>
            <a:r>
              <a:rPr lang="en-US" sz="5400" kern="1200">
                <a:solidFill>
                  <a:schemeClr val="tx1"/>
                </a:solidFill>
                <a:latin typeface="+mj-lt"/>
                <a:ea typeface="+mj-ea"/>
                <a:cs typeface="+mj-cs"/>
              </a:rPr>
              <a:t>In conclusion</a:t>
            </a:r>
          </a:p>
        </p:txBody>
      </p:sp>
      <p:graphicFrame>
        <p:nvGraphicFramePr>
          <p:cNvPr id="38" name="Content Placeholder 2">
            <a:extLst>
              <a:ext uri="{FF2B5EF4-FFF2-40B4-BE49-F238E27FC236}">
                <a16:creationId xmlns:a16="http://schemas.microsoft.com/office/drawing/2014/main" id="{C420EC35-E50E-4CCE-B30E-3B464620E241}"/>
              </a:ext>
            </a:extLst>
          </p:cNvPr>
          <p:cNvGraphicFramePr>
            <a:graphicFrameLocks noGrp="1"/>
          </p:cNvGraphicFramePr>
          <p:nvPr>
            <p:ph sz="half" idx="1"/>
          </p:nvPr>
        </p:nvGraphicFramePr>
        <p:xfrm>
          <a:off x="6400800" y="382385"/>
          <a:ext cx="5286895" cy="61597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9857758"/>
      </p:ext>
    </p:extLst>
  </p:cSld>
  <p:clrMapOvr>
    <a:masterClrMapping/>
  </p:clrMapOvr>
</p:sld>
</file>

<file path=ppt/theme/theme1.xml><?xml version="1.0" encoding="utf-8"?>
<a:theme xmlns:a="http://schemas.openxmlformats.org/drawingml/2006/main" name="Facet">
  <a:themeElements>
    <a:clrScheme name="Custom 3">
      <a:dk1>
        <a:sysClr val="windowText" lastClr="000000"/>
      </a:dk1>
      <a:lt1>
        <a:sysClr val="window" lastClr="FFFFFF"/>
      </a:lt1>
      <a:dk2>
        <a:srgbClr val="44546A"/>
      </a:dk2>
      <a:lt2>
        <a:srgbClr val="E7E6E6"/>
      </a:lt2>
      <a:accent1>
        <a:srgbClr val="4472C4"/>
      </a:accent1>
      <a:accent2>
        <a:srgbClr val="D3391F"/>
      </a:accent2>
      <a:accent3>
        <a:srgbClr val="A5A5A5"/>
      </a:accent3>
      <a:accent4>
        <a:srgbClr val="FFC000"/>
      </a:accent4>
      <a:accent5>
        <a:srgbClr val="5B9BD5"/>
      </a:accent5>
      <a:accent6>
        <a:srgbClr val="70AD47"/>
      </a:accent6>
      <a:hlink>
        <a:srgbClr val="0563C1"/>
      </a:hlink>
      <a:folHlink>
        <a:srgbClr val="954F7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1138</TotalTime>
  <Words>2328</Words>
  <Application>Microsoft Office PowerPoint</Application>
  <PresentationFormat>Widescreen</PresentationFormat>
  <Paragraphs>342</Paragraphs>
  <Slides>32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Times New Roman</vt:lpstr>
      <vt:lpstr>Trebuchet MS</vt:lpstr>
      <vt:lpstr>Wingdings 3</vt:lpstr>
      <vt:lpstr>Facet</vt:lpstr>
      <vt:lpstr>NWAC  Sports Medicine Advisory Committee</vt:lpstr>
      <vt:lpstr>Agenda</vt:lpstr>
      <vt:lpstr>Vaccination Status</vt:lpstr>
      <vt:lpstr>Vaccination Status</vt:lpstr>
      <vt:lpstr>NCAA Changes this AM</vt:lpstr>
      <vt:lpstr>NCAA Summarization</vt:lpstr>
      <vt:lpstr>Vaccination Status</vt:lpstr>
      <vt:lpstr>Tracking Vaccination Status</vt:lpstr>
      <vt:lpstr>Questions Thus Far?</vt:lpstr>
      <vt:lpstr>Testing Protocol Review</vt:lpstr>
      <vt:lpstr>Testing Protocol Review</vt:lpstr>
      <vt:lpstr>Questions Thus Far?</vt:lpstr>
      <vt:lpstr>Quarantine and Isolation</vt:lpstr>
      <vt:lpstr>NCAA Changes</vt:lpstr>
      <vt:lpstr>Positive Isolation &amp; Return to Play Update</vt:lpstr>
      <vt:lpstr>Exposure Guidelines Update</vt:lpstr>
      <vt:lpstr>Quarantine Day Review</vt:lpstr>
      <vt:lpstr>Questions Thus Far?</vt:lpstr>
      <vt:lpstr>Return to Play after Positive Test Update</vt:lpstr>
      <vt:lpstr>PowerPoint Presentation</vt:lpstr>
      <vt:lpstr>Return to Sport Post Covid Protocol</vt:lpstr>
      <vt:lpstr>PowerPoint Presentation</vt:lpstr>
      <vt:lpstr>PowerPoint Presentation</vt:lpstr>
      <vt:lpstr>Return to Play Basic Decision Tree</vt:lpstr>
      <vt:lpstr> Common return to play test questions  Why are we testing on Day 6 after isolation?  You can test positive for up to 90 days!</vt:lpstr>
      <vt:lpstr>Infectious period is longer than CDC says</vt:lpstr>
      <vt:lpstr>Infectious Period</vt:lpstr>
      <vt:lpstr>But won’t that test be positive?</vt:lpstr>
      <vt:lpstr>Rapid Antigen works differently than PCR</vt:lpstr>
      <vt:lpstr>How a lateral flow assay works (Rapid Antigen)</vt:lpstr>
      <vt:lpstr>How PCR Works</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NWAC  Sports Medicine Advisory Committee</dc:title>
  <dc:creator>Kilfoyle, Aaron</dc:creator>
  <cp:lastModifiedBy>Kilfoyle, Aaron</cp:lastModifiedBy>
  <cp:revision>35</cp:revision>
  <dcterms:created xsi:type="dcterms:W3CDTF">2022-01-07T21:17:35Z</dcterms:created>
  <dcterms:modified xsi:type="dcterms:W3CDTF">2022-01-21T19:27:08Z</dcterms:modified>
</cp:coreProperties>
</file>